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8" r:id="rId3"/>
    <p:sldId id="261" r:id="rId4"/>
    <p:sldId id="259" r:id="rId5"/>
    <p:sldId id="289" r:id="rId6"/>
    <p:sldId id="290" r:id="rId7"/>
    <p:sldId id="262" r:id="rId8"/>
    <p:sldId id="263" r:id="rId9"/>
    <p:sldId id="264" r:id="rId10"/>
    <p:sldId id="265" r:id="rId11"/>
    <p:sldId id="274" r:id="rId12"/>
    <p:sldId id="266" r:id="rId13"/>
    <p:sldId id="267" r:id="rId14"/>
    <p:sldId id="268" r:id="rId15"/>
    <p:sldId id="269" r:id="rId16"/>
    <p:sldId id="270" r:id="rId17"/>
    <p:sldId id="271" r:id="rId18"/>
    <p:sldId id="272" r:id="rId19"/>
    <p:sldId id="273"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57"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A7E9BD-03B3-4A3A-AA67-EEA8FDF58B8E}" v="36" dt="2022-01-07T08:13:04.1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yuan Chen" userId="f0984582-ed99-4a58-8dd9-ad0696338673" providerId="ADAL" clId="{AAA7E9BD-03B3-4A3A-AA67-EEA8FDF58B8E}"/>
    <pc:docChg chg="undo custSel addSld delSld modSld sldOrd">
      <pc:chgData name="Sanyuan Chen" userId="f0984582-ed99-4a58-8dd9-ad0696338673" providerId="ADAL" clId="{AAA7E9BD-03B3-4A3A-AA67-EEA8FDF58B8E}" dt="2022-01-07T08:13:04.120" v="1638" actId="47"/>
      <pc:docMkLst>
        <pc:docMk/>
      </pc:docMkLst>
      <pc:sldChg chg="modSp mod">
        <pc:chgData name="Sanyuan Chen" userId="f0984582-ed99-4a58-8dd9-ad0696338673" providerId="ADAL" clId="{AAA7E9BD-03B3-4A3A-AA67-EEA8FDF58B8E}" dt="2022-01-07T05:41:10.576" v="1314" actId="20577"/>
        <pc:sldMkLst>
          <pc:docMk/>
          <pc:sldMk cId="2189699825" sldId="256"/>
        </pc:sldMkLst>
        <pc:spChg chg="mod">
          <ac:chgData name="Sanyuan Chen" userId="f0984582-ed99-4a58-8dd9-ad0696338673" providerId="ADAL" clId="{AAA7E9BD-03B3-4A3A-AA67-EEA8FDF58B8E}" dt="2022-01-07T05:40:13.185" v="1275" actId="20577"/>
          <ac:spMkLst>
            <pc:docMk/>
            <pc:sldMk cId="2189699825" sldId="256"/>
            <ac:spMk id="2" creationId="{17C89FCE-A173-4B39-90CC-BA2B62058BAF}"/>
          </ac:spMkLst>
        </pc:spChg>
        <pc:spChg chg="mod">
          <ac:chgData name="Sanyuan Chen" userId="f0984582-ed99-4a58-8dd9-ad0696338673" providerId="ADAL" clId="{AAA7E9BD-03B3-4A3A-AA67-EEA8FDF58B8E}" dt="2022-01-07T05:41:10.576" v="1314" actId="20577"/>
          <ac:spMkLst>
            <pc:docMk/>
            <pc:sldMk cId="2189699825" sldId="256"/>
            <ac:spMk id="3" creationId="{36967313-D7F0-4E4F-AB73-31A0B5EBFBAB}"/>
          </ac:spMkLst>
        </pc:spChg>
      </pc:sldChg>
      <pc:sldChg chg="modSp mod ord">
        <pc:chgData name="Sanyuan Chen" userId="f0984582-ed99-4a58-8dd9-ad0696338673" providerId="ADAL" clId="{AAA7E9BD-03B3-4A3A-AA67-EEA8FDF58B8E}" dt="2022-01-07T06:02:59.370" v="1620" actId="404"/>
        <pc:sldMkLst>
          <pc:docMk/>
          <pc:sldMk cId="3469285376" sldId="257"/>
        </pc:sldMkLst>
        <pc:spChg chg="mod">
          <ac:chgData name="Sanyuan Chen" userId="f0984582-ed99-4a58-8dd9-ad0696338673" providerId="ADAL" clId="{AAA7E9BD-03B3-4A3A-AA67-EEA8FDF58B8E}" dt="2022-01-07T05:55:48.061" v="1424" actId="20577"/>
          <ac:spMkLst>
            <pc:docMk/>
            <pc:sldMk cId="3469285376" sldId="257"/>
            <ac:spMk id="2" creationId="{3516E38A-5950-4D62-8676-64689D70E20F}"/>
          </ac:spMkLst>
        </pc:spChg>
        <pc:spChg chg="mod">
          <ac:chgData name="Sanyuan Chen" userId="f0984582-ed99-4a58-8dd9-ad0696338673" providerId="ADAL" clId="{AAA7E9BD-03B3-4A3A-AA67-EEA8FDF58B8E}" dt="2022-01-07T06:02:59.370" v="1620" actId="404"/>
          <ac:spMkLst>
            <pc:docMk/>
            <pc:sldMk cId="3469285376" sldId="257"/>
            <ac:spMk id="3" creationId="{0CB8FA05-200C-4801-B16E-FBB142C73F67}"/>
          </ac:spMkLst>
        </pc:spChg>
      </pc:sldChg>
      <pc:sldChg chg="modSp mod">
        <pc:chgData name="Sanyuan Chen" userId="f0984582-ed99-4a58-8dd9-ad0696338673" providerId="ADAL" clId="{AAA7E9BD-03B3-4A3A-AA67-EEA8FDF58B8E}" dt="2022-01-07T05:44:06.194" v="1335" actId="20577"/>
        <pc:sldMkLst>
          <pc:docMk/>
          <pc:sldMk cId="1804824121" sldId="258"/>
        </pc:sldMkLst>
        <pc:spChg chg="mod">
          <ac:chgData name="Sanyuan Chen" userId="f0984582-ed99-4a58-8dd9-ad0696338673" providerId="ADAL" clId="{AAA7E9BD-03B3-4A3A-AA67-EEA8FDF58B8E}" dt="2022-01-07T05:44:06.194" v="1335" actId="20577"/>
          <ac:spMkLst>
            <pc:docMk/>
            <pc:sldMk cId="1804824121" sldId="258"/>
            <ac:spMk id="3" creationId="{97D9B7E7-89FA-443B-8B50-A96EF3A836D9}"/>
          </ac:spMkLst>
        </pc:spChg>
      </pc:sldChg>
      <pc:sldChg chg="addSp delSp modSp mod modNotesTx">
        <pc:chgData name="Sanyuan Chen" userId="f0984582-ed99-4a58-8dd9-ad0696338673" providerId="ADAL" clId="{AAA7E9BD-03B3-4A3A-AA67-EEA8FDF58B8E}" dt="2022-01-07T06:14:08.347" v="1627" actId="478"/>
        <pc:sldMkLst>
          <pc:docMk/>
          <pc:sldMk cId="2799988079" sldId="259"/>
        </pc:sldMkLst>
        <pc:spChg chg="add del mod">
          <ac:chgData name="Sanyuan Chen" userId="f0984582-ed99-4a58-8dd9-ad0696338673" providerId="ADAL" clId="{AAA7E9BD-03B3-4A3A-AA67-EEA8FDF58B8E}" dt="2022-01-07T06:14:07.682" v="1626" actId="478"/>
          <ac:spMkLst>
            <pc:docMk/>
            <pc:sldMk cId="2799988079" sldId="259"/>
            <ac:spMk id="4" creationId="{C717092B-4D6D-4691-9402-F9FA2D970566}"/>
          </ac:spMkLst>
        </pc:spChg>
        <pc:picChg chg="del">
          <ac:chgData name="Sanyuan Chen" userId="f0984582-ed99-4a58-8dd9-ad0696338673" providerId="ADAL" clId="{AAA7E9BD-03B3-4A3A-AA67-EEA8FDF58B8E}" dt="2022-01-07T06:14:04.157" v="1625" actId="478"/>
          <ac:picMkLst>
            <pc:docMk/>
            <pc:sldMk cId="2799988079" sldId="259"/>
            <ac:picMk id="7" creationId="{59A3204F-D2B7-4600-A339-503E061E89AB}"/>
          </ac:picMkLst>
        </pc:picChg>
        <pc:picChg chg="del">
          <ac:chgData name="Sanyuan Chen" userId="f0984582-ed99-4a58-8dd9-ad0696338673" providerId="ADAL" clId="{AAA7E9BD-03B3-4A3A-AA67-EEA8FDF58B8E}" dt="2022-01-07T06:14:08.347" v="1627" actId="478"/>
          <ac:picMkLst>
            <pc:docMk/>
            <pc:sldMk cId="2799988079" sldId="259"/>
            <ac:picMk id="12" creationId="{CCF62E4C-8A38-4B05-AEA1-0934856D1254}"/>
          </ac:picMkLst>
        </pc:picChg>
        <pc:picChg chg="del">
          <ac:chgData name="Sanyuan Chen" userId="f0984582-ed99-4a58-8dd9-ad0696338673" providerId="ADAL" clId="{AAA7E9BD-03B3-4A3A-AA67-EEA8FDF58B8E}" dt="2022-01-07T06:14:03.105" v="1624" actId="478"/>
          <ac:picMkLst>
            <pc:docMk/>
            <pc:sldMk cId="2799988079" sldId="259"/>
            <ac:picMk id="17" creationId="{1D84F7AC-6C72-4C1D-8BE3-22555131B0F0}"/>
          </ac:picMkLst>
        </pc:picChg>
      </pc:sldChg>
      <pc:sldChg chg="del">
        <pc:chgData name="Sanyuan Chen" userId="f0984582-ed99-4a58-8dd9-ad0696338673" providerId="ADAL" clId="{AAA7E9BD-03B3-4A3A-AA67-EEA8FDF58B8E}" dt="2022-01-06T22:17:09.496" v="1266" actId="47"/>
        <pc:sldMkLst>
          <pc:docMk/>
          <pc:sldMk cId="1421134311" sldId="260"/>
        </pc:sldMkLst>
      </pc:sldChg>
      <pc:sldChg chg="modSp mod">
        <pc:chgData name="Sanyuan Chen" userId="f0984582-ed99-4a58-8dd9-ad0696338673" providerId="ADAL" clId="{AAA7E9BD-03B3-4A3A-AA67-EEA8FDF58B8E}" dt="2022-01-07T05:47:50.552" v="1338" actId="1076"/>
        <pc:sldMkLst>
          <pc:docMk/>
          <pc:sldMk cId="3674864021" sldId="262"/>
        </pc:sldMkLst>
        <pc:picChg chg="mod">
          <ac:chgData name="Sanyuan Chen" userId="f0984582-ed99-4a58-8dd9-ad0696338673" providerId="ADAL" clId="{AAA7E9BD-03B3-4A3A-AA67-EEA8FDF58B8E}" dt="2022-01-07T05:47:50.552" v="1338" actId="1076"/>
          <ac:picMkLst>
            <pc:docMk/>
            <pc:sldMk cId="3674864021" sldId="262"/>
            <ac:picMk id="8" creationId="{4A44B895-D54C-4BC0-A4C3-3B121A53889A}"/>
          </ac:picMkLst>
        </pc:picChg>
      </pc:sldChg>
      <pc:sldChg chg="delSp mod">
        <pc:chgData name="Sanyuan Chen" userId="f0984582-ed99-4a58-8dd9-ad0696338673" providerId="ADAL" clId="{AAA7E9BD-03B3-4A3A-AA67-EEA8FDF58B8E}" dt="2022-01-06T22:17:49.505" v="1267" actId="478"/>
        <pc:sldMkLst>
          <pc:docMk/>
          <pc:sldMk cId="112157653" sldId="263"/>
        </pc:sldMkLst>
        <pc:spChg chg="del">
          <ac:chgData name="Sanyuan Chen" userId="f0984582-ed99-4a58-8dd9-ad0696338673" providerId="ADAL" clId="{AAA7E9BD-03B3-4A3A-AA67-EEA8FDF58B8E}" dt="2022-01-06T22:17:49.505" v="1267" actId="478"/>
          <ac:spMkLst>
            <pc:docMk/>
            <pc:sldMk cId="112157653" sldId="263"/>
            <ac:spMk id="4" creationId="{F0990B62-DBBC-4949-BFBA-CE9E28270076}"/>
          </ac:spMkLst>
        </pc:spChg>
      </pc:sldChg>
      <pc:sldChg chg="delSp mod">
        <pc:chgData name="Sanyuan Chen" userId="f0984582-ed99-4a58-8dd9-ad0696338673" providerId="ADAL" clId="{AAA7E9BD-03B3-4A3A-AA67-EEA8FDF58B8E}" dt="2022-01-06T22:17:55.791" v="1268" actId="478"/>
        <pc:sldMkLst>
          <pc:docMk/>
          <pc:sldMk cId="1144130528" sldId="264"/>
        </pc:sldMkLst>
        <pc:spChg chg="del">
          <ac:chgData name="Sanyuan Chen" userId="f0984582-ed99-4a58-8dd9-ad0696338673" providerId="ADAL" clId="{AAA7E9BD-03B3-4A3A-AA67-EEA8FDF58B8E}" dt="2022-01-06T22:17:55.791" v="1268" actId="478"/>
          <ac:spMkLst>
            <pc:docMk/>
            <pc:sldMk cId="1144130528" sldId="264"/>
            <ac:spMk id="4" creationId="{F0990B62-DBBC-4949-BFBA-CE9E28270076}"/>
          </ac:spMkLst>
        </pc:spChg>
      </pc:sldChg>
      <pc:sldChg chg="delSp mod">
        <pc:chgData name="Sanyuan Chen" userId="f0984582-ed99-4a58-8dd9-ad0696338673" providerId="ADAL" clId="{AAA7E9BD-03B3-4A3A-AA67-EEA8FDF58B8E}" dt="2022-01-06T22:17:59.933" v="1269" actId="478"/>
        <pc:sldMkLst>
          <pc:docMk/>
          <pc:sldMk cId="3235922668" sldId="265"/>
        </pc:sldMkLst>
        <pc:spChg chg="del">
          <ac:chgData name="Sanyuan Chen" userId="f0984582-ed99-4a58-8dd9-ad0696338673" providerId="ADAL" clId="{AAA7E9BD-03B3-4A3A-AA67-EEA8FDF58B8E}" dt="2022-01-06T22:17:59.933" v="1269" actId="478"/>
          <ac:spMkLst>
            <pc:docMk/>
            <pc:sldMk cId="3235922668" sldId="265"/>
            <ac:spMk id="4" creationId="{F0990B62-DBBC-4949-BFBA-CE9E28270076}"/>
          </ac:spMkLst>
        </pc:spChg>
      </pc:sldChg>
      <pc:sldChg chg="delSp mod">
        <pc:chgData name="Sanyuan Chen" userId="f0984582-ed99-4a58-8dd9-ad0696338673" providerId="ADAL" clId="{AAA7E9BD-03B3-4A3A-AA67-EEA8FDF58B8E}" dt="2022-01-07T05:51:22.918" v="1401" actId="478"/>
        <pc:sldMkLst>
          <pc:docMk/>
          <pc:sldMk cId="3165040309" sldId="266"/>
        </pc:sldMkLst>
        <pc:spChg chg="del">
          <ac:chgData name="Sanyuan Chen" userId="f0984582-ed99-4a58-8dd9-ad0696338673" providerId="ADAL" clId="{AAA7E9BD-03B3-4A3A-AA67-EEA8FDF58B8E}" dt="2022-01-07T05:51:22.918" v="1401" actId="478"/>
          <ac:spMkLst>
            <pc:docMk/>
            <pc:sldMk cId="3165040309" sldId="266"/>
            <ac:spMk id="19" creationId="{87E32A61-C972-4700-BEA5-AD0BD71C5A4F}"/>
          </ac:spMkLst>
        </pc:spChg>
      </pc:sldChg>
      <pc:sldChg chg="delSp mod">
        <pc:chgData name="Sanyuan Chen" userId="f0984582-ed99-4a58-8dd9-ad0696338673" providerId="ADAL" clId="{AAA7E9BD-03B3-4A3A-AA67-EEA8FDF58B8E}" dt="2022-01-07T05:51:24.901" v="1402" actId="478"/>
        <pc:sldMkLst>
          <pc:docMk/>
          <pc:sldMk cId="1295578948" sldId="267"/>
        </pc:sldMkLst>
        <pc:spChg chg="del">
          <ac:chgData name="Sanyuan Chen" userId="f0984582-ed99-4a58-8dd9-ad0696338673" providerId="ADAL" clId="{AAA7E9BD-03B3-4A3A-AA67-EEA8FDF58B8E}" dt="2022-01-07T05:51:24.901" v="1402" actId="478"/>
          <ac:spMkLst>
            <pc:docMk/>
            <pc:sldMk cId="1295578948" sldId="267"/>
            <ac:spMk id="19" creationId="{87E32A61-C972-4700-BEA5-AD0BD71C5A4F}"/>
          </ac:spMkLst>
        </pc:spChg>
      </pc:sldChg>
      <pc:sldChg chg="delSp mod">
        <pc:chgData name="Sanyuan Chen" userId="f0984582-ed99-4a58-8dd9-ad0696338673" providerId="ADAL" clId="{AAA7E9BD-03B3-4A3A-AA67-EEA8FDF58B8E}" dt="2022-01-07T05:51:26.941" v="1403" actId="478"/>
        <pc:sldMkLst>
          <pc:docMk/>
          <pc:sldMk cId="3257631218" sldId="268"/>
        </pc:sldMkLst>
        <pc:spChg chg="del">
          <ac:chgData name="Sanyuan Chen" userId="f0984582-ed99-4a58-8dd9-ad0696338673" providerId="ADAL" clId="{AAA7E9BD-03B3-4A3A-AA67-EEA8FDF58B8E}" dt="2022-01-07T05:51:26.941" v="1403" actId="478"/>
          <ac:spMkLst>
            <pc:docMk/>
            <pc:sldMk cId="3257631218" sldId="268"/>
            <ac:spMk id="19" creationId="{87E32A61-C972-4700-BEA5-AD0BD71C5A4F}"/>
          </ac:spMkLst>
        </pc:spChg>
      </pc:sldChg>
      <pc:sldChg chg="delSp modSp mod">
        <pc:chgData name="Sanyuan Chen" userId="f0984582-ed99-4a58-8dd9-ad0696338673" providerId="ADAL" clId="{AAA7E9BD-03B3-4A3A-AA67-EEA8FDF58B8E}" dt="2022-01-07T06:31:43.812" v="1635" actId="20577"/>
        <pc:sldMkLst>
          <pc:docMk/>
          <pc:sldMk cId="1765401707" sldId="269"/>
        </pc:sldMkLst>
        <pc:spChg chg="mod">
          <ac:chgData name="Sanyuan Chen" userId="f0984582-ed99-4a58-8dd9-ad0696338673" providerId="ADAL" clId="{AAA7E9BD-03B3-4A3A-AA67-EEA8FDF58B8E}" dt="2022-01-07T06:31:43.812" v="1635" actId="20577"/>
          <ac:spMkLst>
            <pc:docMk/>
            <pc:sldMk cId="1765401707" sldId="269"/>
            <ac:spMk id="2" creationId="{D0D9A2EA-3DE6-4603-8517-EFC2090AACCF}"/>
          </ac:spMkLst>
        </pc:spChg>
        <pc:spChg chg="del">
          <ac:chgData name="Sanyuan Chen" userId="f0984582-ed99-4a58-8dd9-ad0696338673" providerId="ADAL" clId="{AAA7E9BD-03B3-4A3A-AA67-EEA8FDF58B8E}" dt="2022-01-07T05:52:14.764" v="1404" actId="478"/>
          <ac:spMkLst>
            <pc:docMk/>
            <pc:sldMk cId="1765401707" sldId="269"/>
            <ac:spMk id="19" creationId="{87E32A61-C972-4700-BEA5-AD0BD71C5A4F}"/>
          </ac:spMkLst>
        </pc:spChg>
      </pc:sldChg>
      <pc:sldChg chg="delSp modSp mod">
        <pc:chgData name="Sanyuan Chen" userId="f0984582-ed99-4a58-8dd9-ad0696338673" providerId="ADAL" clId="{AAA7E9BD-03B3-4A3A-AA67-EEA8FDF58B8E}" dt="2022-01-07T06:31:45.848" v="1636" actId="20577"/>
        <pc:sldMkLst>
          <pc:docMk/>
          <pc:sldMk cId="3128148381" sldId="270"/>
        </pc:sldMkLst>
        <pc:spChg chg="mod">
          <ac:chgData name="Sanyuan Chen" userId="f0984582-ed99-4a58-8dd9-ad0696338673" providerId="ADAL" clId="{AAA7E9BD-03B3-4A3A-AA67-EEA8FDF58B8E}" dt="2022-01-07T06:31:45.848" v="1636" actId="20577"/>
          <ac:spMkLst>
            <pc:docMk/>
            <pc:sldMk cId="3128148381" sldId="270"/>
            <ac:spMk id="2" creationId="{D0D9A2EA-3DE6-4603-8517-EFC2090AACCF}"/>
          </ac:spMkLst>
        </pc:spChg>
        <pc:spChg chg="del">
          <ac:chgData name="Sanyuan Chen" userId="f0984582-ed99-4a58-8dd9-ad0696338673" providerId="ADAL" clId="{AAA7E9BD-03B3-4A3A-AA67-EEA8FDF58B8E}" dt="2022-01-07T05:53:14.115" v="1405" actId="478"/>
          <ac:spMkLst>
            <pc:docMk/>
            <pc:sldMk cId="3128148381" sldId="270"/>
            <ac:spMk id="19" creationId="{87E32A61-C972-4700-BEA5-AD0BD71C5A4F}"/>
          </ac:spMkLst>
        </pc:spChg>
      </pc:sldChg>
      <pc:sldChg chg="addSp delSp modSp mod modNotesTx">
        <pc:chgData name="Sanyuan Chen" userId="f0984582-ed99-4a58-8dd9-ad0696338673" providerId="ADAL" clId="{AAA7E9BD-03B3-4A3A-AA67-EEA8FDF58B8E}" dt="2022-01-07T05:53:38.411" v="1412" actId="1076"/>
        <pc:sldMkLst>
          <pc:docMk/>
          <pc:sldMk cId="2516615871" sldId="271"/>
        </pc:sldMkLst>
        <pc:spChg chg="del">
          <ac:chgData name="Sanyuan Chen" userId="f0984582-ed99-4a58-8dd9-ad0696338673" providerId="ADAL" clId="{AAA7E9BD-03B3-4A3A-AA67-EEA8FDF58B8E}" dt="2022-01-07T05:53:18.178" v="1406" actId="478"/>
          <ac:spMkLst>
            <pc:docMk/>
            <pc:sldMk cId="2516615871" sldId="271"/>
            <ac:spMk id="19" creationId="{87E32A61-C972-4700-BEA5-AD0BD71C5A4F}"/>
          </ac:spMkLst>
        </pc:spChg>
        <pc:picChg chg="mod">
          <ac:chgData name="Sanyuan Chen" userId="f0984582-ed99-4a58-8dd9-ad0696338673" providerId="ADAL" clId="{AAA7E9BD-03B3-4A3A-AA67-EEA8FDF58B8E}" dt="2022-01-06T15:32:07.714" v="9" actId="1076"/>
          <ac:picMkLst>
            <pc:docMk/>
            <pc:sldMk cId="2516615871" sldId="271"/>
            <ac:picMk id="4" creationId="{04203F3C-1928-4A1F-9F2A-C2810A7BEDEA}"/>
          </ac:picMkLst>
        </pc:picChg>
        <pc:picChg chg="add mod">
          <ac:chgData name="Sanyuan Chen" userId="f0984582-ed99-4a58-8dd9-ad0696338673" providerId="ADAL" clId="{AAA7E9BD-03B3-4A3A-AA67-EEA8FDF58B8E}" dt="2022-01-07T05:53:38.411" v="1412" actId="1076"/>
          <ac:picMkLst>
            <pc:docMk/>
            <pc:sldMk cId="2516615871" sldId="271"/>
            <ac:picMk id="9" creationId="{D0EF0FBA-ABF2-4603-B7F7-8531ADC28C87}"/>
          </ac:picMkLst>
        </pc:picChg>
        <pc:picChg chg="add mod">
          <ac:chgData name="Sanyuan Chen" userId="f0984582-ed99-4a58-8dd9-ad0696338673" providerId="ADAL" clId="{AAA7E9BD-03B3-4A3A-AA67-EEA8FDF58B8E}" dt="2022-01-07T05:53:25.059" v="1408" actId="1076"/>
          <ac:picMkLst>
            <pc:docMk/>
            <pc:sldMk cId="2516615871" sldId="271"/>
            <ac:picMk id="11" creationId="{EB713705-B6A9-429A-AB0B-42574F7D918B}"/>
          </ac:picMkLst>
        </pc:picChg>
        <pc:picChg chg="add mod">
          <ac:chgData name="Sanyuan Chen" userId="f0984582-ed99-4a58-8dd9-ad0696338673" providerId="ADAL" clId="{AAA7E9BD-03B3-4A3A-AA67-EEA8FDF58B8E}" dt="2022-01-07T05:53:36.283" v="1411" actId="1076"/>
          <ac:picMkLst>
            <pc:docMk/>
            <pc:sldMk cId="2516615871" sldId="271"/>
            <ac:picMk id="13" creationId="{0775208E-1DDA-415A-BAAB-37A055394E63}"/>
          </ac:picMkLst>
        </pc:picChg>
      </pc:sldChg>
      <pc:sldChg chg="addSp delSp modSp add mod modNotesTx">
        <pc:chgData name="Sanyuan Chen" userId="f0984582-ed99-4a58-8dd9-ad0696338673" providerId="ADAL" clId="{AAA7E9BD-03B3-4A3A-AA67-EEA8FDF58B8E}" dt="2022-01-06T15:45:38.998" v="36" actId="20577"/>
        <pc:sldMkLst>
          <pc:docMk/>
          <pc:sldMk cId="4121099310" sldId="272"/>
        </pc:sldMkLst>
        <pc:spChg chg="del">
          <ac:chgData name="Sanyuan Chen" userId="f0984582-ed99-4a58-8dd9-ad0696338673" providerId="ADAL" clId="{AAA7E9BD-03B3-4A3A-AA67-EEA8FDF58B8E}" dt="2022-01-06T15:42:56.273" v="24" actId="478"/>
          <ac:spMkLst>
            <pc:docMk/>
            <pc:sldMk cId="4121099310" sldId="272"/>
            <ac:spMk id="19" creationId="{87E32A61-C972-4700-BEA5-AD0BD71C5A4F}"/>
          </ac:spMkLst>
        </pc:spChg>
        <pc:picChg chg="del">
          <ac:chgData name="Sanyuan Chen" userId="f0984582-ed99-4a58-8dd9-ad0696338673" providerId="ADAL" clId="{AAA7E9BD-03B3-4A3A-AA67-EEA8FDF58B8E}" dt="2022-01-06T15:42:56.273" v="24" actId="478"/>
          <ac:picMkLst>
            <pc:docMk/>
            <pc:sldMk cId="4121099310" sldId="272"/>
            <ac:picMk id="4" creationId="{04203F3C-1928-4A1F-9F2A-C2810A7BEDEA}"/>
          </ac:picMkLst>
        </pc:picChg>
        <pc:picChg chg="add mod">
          <ac:chgData name="Sanyuan Chen" userId="f0984582-ed99-4a58-8dd9-ad0696338673" providerId="ADAL" clId="{AAA7E9BD-03B3-4A3A-AA67-EEA8FDF58B8E}" dt="2022-01-06T15:44:00.146" v="27" actId="1076"/>
          <ac:picMkLst>
            <pc:docMk/>
            <pc:sldMk cId="4121099310" sldId="272"/>
            <ac:picMk id="6" creationId="{D225AF49-F2CC-4FFC-B6A7-424B8380A012}"/>
          </ac:picMkLst>
        </pc:picChg>
        <pc:picChg chg="add mod">
          <ac:chgData name="Sanyuan Chen" userId="f0984582-ed99-4a58-8dd9-ad0696338673" providerId="ADAL" clId="{AAA7E9BD-03B3-4A3A-AA67-EEA8FDF58B8E}" dt="2022-01-06T15:44:40.619" v="30" actId="1076"/>
          <ac:picMkLst>
            <pc:docMk/>
            <pc:sldMk cId="4121099310" sldId="272"/>
            <ac:picMk id="8" creationId="{E0700E1D-63A1-4758-BD9A-DB7DF1C5650D}"/>
          </ac:picMkLst>
        </pc:picChg>
        <pc:picChg chg="del">
          <ac:chgData name="Sanyuan Chen" userId="f0984582-ed99-4a58-8dd9-ad0696338673" providerId="ADAL" clId="{AAA7E9BD-03B3-4A3A-AA67-EEA8FDF58B8E}" dt="2022-01-06T15:42:56.273" v="24" actId="478"/>
          <ac:picMkLst>
            <pc:docMk/>
            <pc:sldMk cId="4121099310" sldId="272"/>
            <ac:picMk id="9" creationId="{D0EF0FBA-ABF2-4603-B7F7-8531ADC28C87}"/>
          </ac:picMkLst>
        </pc:picChg>
        <pc:picChg chg="del">
          <ac:chgData name="Sanyuan Chen" userId="f0984582-ed99-4a58-8dd9-ad0696338673" providerId="ADAL" clId="{AAA7E9BD-03B3-4A3A-AA67-EEA8FDF58B8E}" dt="2022-01-06T15:42:56.273" v="24" actId="478"/>
          <ac:picMkLst>
            <pc:docMk/>
            <pc:sldMk cId="4121099310" sldId="272"/>
            <ac:picMk id="11" creationId="{EB713705-B6A9-429A-AB0B-42574F7D918B}"/>
          </ac:picMkLst>
        </pc:picChg>
        <pc:picChg chg="del">
          <ac:chgData name="Sanyuan Chen" userId="f0984582-ed99-4a58-8dd9-ad0696338673" providerId="ADAL" clId="{AAA7E9BD-03B3-4A3A-AA67-EEA8FDF58B8E}" dt="2022-01-06T15:42:56.273" v="24" actId="478"/>
          <ac:picMkLst>
            <pc:docMk/>
            <pc:sldMk cId="4121099310" sldId="272"/>
            <ac:picMk id="13" creationId="{0775208E-1DDA-415A-BAAB-37A055394E63}"/>
          </ac:picMkLst>
        </pc:picChg>
      </pc:sldChg>
      <pc:sldChg chg="addSp delSp modSp add mod modNotesTx">
        <pc:chgData name="Sanyuan Chen" userId="f0984582-ed99-4a58-8dd9-ad0696338673" providerId="ADAL" clId="{AAA7E9BD-03B3-4A3A-AA67-EEA8FDF58B8E}" dt="2022-01-06T16:00:20.285" v="46"/>
        <pc:sldMkLst>
          <pc:docMk/>
          <pc:sldMk cId="2601420621" sldId="273"/>
        </pc:sldMkLst>
        <pc:picChg chg="add mod">
          <ac:chgData name="Sanyuan Chen" userId="f0984582-ed99-4a58-8dd9-ad0696338673" providerId="ADAL" clId="{AAA7E9BD-03B3-4A3A-AA67-EEA8FDF58B8E}" dt="2022-01-06T15:54:35.821" v="41" actId="1076"/>
          <ac:picMkLst>
            <pc:docMk/>
            <pc:sldMk cId="2601420621" sldId="273"/>
            <ac:picMk id="4" creationId="{DE34D3E9-3A8C-402F-8173-543D4AEE23BB}"/>
          </ac:picMkLst>
        </pc:picChg>
        <pc:picChg chg="del">
          <ac:chgData name="Sanyuan Chen" userId="f0984582-ed99-4a58-8dd9-ad0696338673" providerId="ADAL" clId="{AAA7E9BD-03B3-4A3A-AA67-EEA8FDF58B8E}" dt="2022-01-06T15:54:11.022" v="39" actId="478"/>
          <ac:picMkLst>
            <pc:docMk/>
            <pc:sldMk cId="2601420621" sldId="273"/>
            <ac:picMk id="6" creationId="{D225AF49-F2CC-4FFC-B6A7-424B8380A012}"/>
          </ac:picMkLst>
        </pc:picChg>
        <pc:picChg chg="del">
          <ac:chgData name="Sanyuan Chen" userId="f0984582-ed99-4a58-8dd9-ad0696338673" providerId="ADAL" clId="{AAA7E9BD-03B3-4A3A-AA67-EEA8FDF58B8E}" dt="2022-01-06T15:54:09.648" v="38" actId="478"/>
          <ac:picMkLst>
            <pc:docMk/>
            <pc:sldMk cId="2601420621" sldId="273"/>
            <ac:picMk id="8" creationId="{E0700E1D-63A1-4758-BD9A-DB7DF1C5650D}"/>
          </ac:picMkLst>
        </pc:picChg>
      </pc:sldChg>
      <pc:sldChg chg="addSp delSp modSp add mod">
        <pc:chgData name="Sanyuan Chen" userId="f0984582-ed99-4a58-8dd9-ad0696338673" providerId="ADAL" clId="{AAA7E9BD-03B3-4A3A-AA67-EEA8FDF58B8E}" dt="2022-01-07T05:49:54.356" v="1400" actId="1076"/>
        <pc:sldMkLst>
          <pc:docMk/>
          <pc:sldMk cId="2516808970" sldId="274"/>
        </pc:sldMkLst>
        <pc:spChg chg="add mod">
          <ac:chgData name="Sanyuan Chen" userId="f0984582-ed99-4a58-8dd9-ad0696338673" providerId="ADAL" clId="{AAA7E9BD-03B3-4A3A-AA67-EEA8FDF58B8E}" dt="2022-01-07T05:49:19.973" v="1367" actId="1076"/>
          <ac:spMkLst>
            <pc:docMk/>
            <pc:sldMk cId="2516808970" sldId="274"/>
            <ac:spMk id="3" creationId="{441B48F7-8CA0-47C1-BB6D-253A02D82D6F}"/>
          </ac:spMkLst>
        </pc:spChg>
        <pc:spChg chg="add mod">
          <ac:chgData name="Sanyuan Chen" userId="f0984582-ed99-4a58-8dd9-ad0696338673" providerId="ADAL" clId="{AAA7E9BD-03B3-4A3A-AA67-EEA8FDF58B8E}" dt="2022-01-07T05:49:54.356" v="1400" actId="1076"/>
          <ac:spMkLst>
            <pc:docMk/>
            <pc:sldMk cId="2516808970" sldId="274"/>
            <ac:spMk id="4" creationId="{E65F4D66-09E9-4031-9A96-2E508F478AEE}"/>
          </ac:spMkLst>
        </pc:spChg>
        <pc:spChg chg="del">
          <ac:chgData name="Sanyuan Chen" userId="f0984582-ed99-4a58-8dd9-ad0696338673" providerId="ADAL" clId="{AAA7E9BD-03B3-4A3A-AA67-EEA8FDF58B8E}" dt="2022-01-06T22:18:03.857" v="1270" actId="478"/>
          <ac:spMkLst>
            <pc:docMk/>
            <pc:sldMk cId="2516808970" sldId="274"/>
            <ac:spMk id="4" creationId="{F0990B62-DBBC-4949-BFBA-CE9E28270076}"/>
          </ac:spMkLst>
        </pc:spChg>
        <pc:picChg chg="del">
          <ac:chgData name="Sanyuan Chen" userId="f0984582-ed99-4a58-8dd9-ad0696338673" providerId="ADAL" clId="{AAA7E9BD-03B3-4A3A-AA67-EEA8FDF58B8E}" dt="2022-01-06T16:14:55.066" v="48" actId="478"/>
          <ac:picMkLst>
            <pc:docMk/>
            <pc:sldMk cId="2516808970" sldId="274"/>
            <ac:picMk id="6" creationId="{721E1F6E-CA0B-4AD3-AF2B-034F651B54E3}"/>
          </ac:picMkLst>
        </pc:picChg>
        <pc:picChg chg="add mod">
          <ac:chgData name="Sanyuan Chen" userId="f0984582-ed99-4a58-8dd9-ad0696338673" providerId="ADAL" clId="{AAA7E9BD-03B3-4A3A-AA67-EEA8FDF58B8E}" dt="2022-01-06T16:15:27.836" v="50" actId="14100"/>
          <ac:picMkLst>
            <pc:docMk/>
            <pc:sldMk cId="2516808970" sldId="274"/>
            <ac:picMk id="7" creationId="{D24CFF39-B5F1-458A-B8AF-722DD1DC9CB8}"/>
          </ac:picMkLst>
        </pc:picChg>
        <pc:picChg chg="add mod">
          <ac:chgData name="Sanyuan Chen" userId="f0984582-ed99-4a58-8dd9-ad0696338673" providerId="ADAL" clId="{AAA7E9BD-03B3-4A3A-AA67-EEA8FDF58B8E}" dt="2022-01-07T05:48:59.453" v="1345" actId="1076"/>
          <ac:picMkLst>
            <pc:docMk/>
            <pc:sldMk cId="2516808970" sldId="274"/>
            <ac:picMk id="9" creationId="{ED75CFF7-CE8F-4C0D-9CFB-E83516C10021}"/>
          </ac:picMkLst>
        </pc:picChg>
        <pc:picChg chg="add mod">
          <ac:chgData name="Sanyuan Chen" userId="f0984582-ed99-4a58-8dd9-ad0696338673" providerId="ADAL" clId="{AAA7E9BD-03B3-4A3A-AA67-EEA8FDF58B8E}" dt="2022-01-07T05:49:01.294" v="1346" actId="1076"/>
          <ac:picMkLst>
            <pc:docMk/>
            <pc:sldMk cId="2516808970" sldId="274"/>
            <ac:picMk id="11" creationId="{DCB6E123-575C-4885-B5D8-D6C7C065EBA1}"/>
          </ac:picMkLst>
        </pc:picChg>
        <pc:picChg chg="add mod">
          <ac:chgData name="Sanyuan Chen" userId="f0984582-ed99-4a58-8dd9-ad0696338673" providerId="ADAL" clId="{AAA7E9BD-03B3-4A3A-AA67-EEA8FDF58B8E}" dt="2022-01-07T05:49:03.613" v="1347" actId="1076"/>
          <ac:picMkLst>
            <pc:docMk/>
            <pc:sldMk cId="2516808970" sldId="274"/>
            <ac:picMk id="13" creationId="{91C92D99-9985-4608-84AF-8B7435C95E5D}"/>
          </ac:picMkLst>
        </pc:picChg>
        <pc:picChg chg="add mod">
          <ac:chgData name="Sanyuan Chen" userId="f0984582-ed99-4a58-8dd9-ad0696338673" providerId="ADAL" clId="{AAA7E9BD-03B3-4A3A-AA67-EEA8FDF58B8E}" dt="2022-01-07T05:49:50.516" v="1399" actId="1076"/>
          <ac:picMkLst>
            <pc:docMk/>
            <pc:sldMk cId="2516808970" sldId="274"/>
            <ac:picMk id="15" creationId="{1D88D969-EE3D-44FA-8498-8301DB0E6E90}"/>
          </ac:picMkLst>
        </pc:picChg>
      </pc:sldChg>
      <pc:sldChg chg="addSp delSp modSp add del mod ord modShow">
        <pc:chgData name="Sanyuan Chen" userId="f0984582-ed99-4a58-8dd9-ad0696338673" providerId="ADAL" clId="{AAA7E9BD-03B3-4A3A-AA67-EEA8FDF58B8E}" dt="2022-01-07T08:13:04.120" v="1638" actId="47"/>
        <pc:sldMkLst>
          <pc:docMk/>
          <pc:sldMk cId="3875499286" sldId="275"/>
        </pc:sldMkLst>
        <pc:spChg chg="mod">
          <ac:chgData name="Sanyuan Chen" userId="f0984582-ed99-4a58-8dd9-ad0696338673" providerId="ADAL" clId="{AAA7E9BD-03B3-4A3A-AA67-EEA8FDF58B8E}" dt="2022-01-06T16:26:02.864" v="64"/>
          <ac:spMkLst>
            <pc:docMk/>
            <pc:sldMk cId="3875499286" sldId="275"/>
            <ac:spMk id="2" creationId="{D0D9A2EA-3DE6-4603-8517-EFC2090AACCF}"/>
          </ac:spMkLst>
        </pc:spChg>
        <pc:spChg chg="mod">
          <ac:chgData name="Sanyuan Chen" userId="f0984582-ed99-4a58-8dd9-ad0696338673" providerId="ADAL" clId="{AAA7E9BD-03B3-4A3A-AA67-EEA8FDF58B8E}" dt="2022-01-06T16:26:27.801" v="71" actId="20577"/>
          <ac:spMkLst>
            <pc:docMk/>
            <pc:sldMk cId="3875499286" sldId="275"/>
            <ac:spMk id="5" creationId="{8CB87BAF-BDF8-4A9B-A195-6A7CA2D2FFB8}"/>
          </ac:spMkLst>
        </pc:spChg>
        <pc:picChg chg="del">
          <ac:chgData name="Sanyuan Chen" userId="f0984582-ed99-4a58-8dd9-ad0696338673" providerId="ADAL" clId="{AAA7E9BD-03B3-4A3A-AA67-EEA8FDF58B8E}" dt="2022-01-06T16:26:30.004" v="72" actId="478"/>
          <ac:picMkLst>
            <pc:docMk/>
            <pc:sldMk cId="3875499286" sldId="275"/>
            <ac:picMk id="4" creationId="{DE34D3E9-3A8C-402F-8173-543D4AEE23BB}"/>
          </ac:picMkLst>
        </pc:picChg>
        <pc:picChg chg="add mod">
          <ac:chgData name="Sanyuan Chen" userId="f0984582-ed99-4a58-8dd9-ad0696338673" providerId="ADAL" clId="{AAA7E9BD-03B3-4A3A-AA67-EEA8FDF58B8E}" dt="2022-01-06T16:27:01.997" v="76" actId="1076"/>
          <ac:picMkLst>
            <pc:docMk/>
            <pc:sldMk cId="3875499286" sldId="275"/>
            <ac:picMk id="6" creationId="{AD5A7BA6-5F5E-4A8F-AEE3-878864E9FB12}"/>
          </ac:picMkLst>
        </pc:picChg>
      </pc:sldChg>
      <pc:sldChg chg="add del">
        <pc:chgData name="Sanyuan Chen" userId="f0984582-ed99-4a58-8dd9-ad0696338673" providerId="ADAL" clId="{AAA7E9BD-03B3-4A3A-AA67-EEA8FDF58B8E}" dt="2022-01-06T16:25:51.706" v="63"/>
        <pc:sldMkLst>
          <pc:docMk/>
          <pc:sldMk cId="2552047279" sldId="276"/>
        </pc:sldMkLst>
      </pc:sldChg>
      <pc:sldChg chg="addSp delSp modSp add mod modNotesTx">
        <pc:chgData name="Sanyuan Chen" userId="f0984582-ed99-4a58-8dd9-ad0696338673" providerId="ADAL" clId="{AAA7E9BD-03B3-4A3A-AA67-EEA8FDF58B8E}" dt="2022-01-06T18:00:44.233" v="392" actId="14100"/>
        <pc:sldMkLst>
          <pc:docMk/>
          <pc:sldMk cId="2674890076" sldId="276"/>
        </pc:sldMkLst>
        <pc:spChg chg="mod">
          <ac:chgData name="Sanyuan Chen" userId="f0984582-ed99-4a58-8dd9-ad0696338673" providerId="ADAL" clId="{AAA7E9BD-03B3-4A3A-AA67-EEA8FDF58B8E}" dt="2022-01-06T16:44:03.464" v="80" actId="20577"/>
          <ac:spMkLst>
            <pc:docMk/>
            <pc:sldMk cId="2674890076" sldId="276"/>
            <ac:spMk id="2" creationId="{D0D9A2EA-3DE6-4603-8517-EFC2090AACCF}"/>
          </ac:spMkLst>
        </pc:spChg>
        <pc:spChg chg="mod">
          <ac:chgData name="Sanyuan Chen" userId="f0984582-ed99-4a58-8dd9-ad0696338673" providerId="ADAL" clId="{AAA7E9BD-03B3-4A3A-AA67-EEA8FDF58B8E}" dt="2022-01-06T16:44:38.126" v="88"/>
          <ac:spMkLst>
            <pc:docMk/>
            <pc:sldMk cId="2674890076" sldId="276"/>
            <ac:spMk id="5" creationId="{8CB87BAF-BDF8-4A9B-A195-6A7CA2D2FFB8}"/>
          </ac:spMkLst>
        </pc:spChg>
        <pc:spChg chg="add mod">
          <ac:chgData name="Sanyuan Chen" userId="f0984582-ed99-4a58-8dd9-ad0696338673" providerId="ADAL" clId="{AAA7E9BD-03B3-4A3A-AA67-EEA8FDF58B8E}" dt="2022-01-06T18:00:44.233" v="392" actId="14100"/>
          <ac:spMkLst>
            <pc:docMk/>
            <pc:sldMk cId="2674890076" sldId="276"/>
            <ac:spMk id="7" creationId="{89F4BFE1-9F78-4C0A-988F-BD0D67E2B753}"/>
          </ac:spMkLst>
        </pc:spChg>
        <pc:picChg chg="add mod">
          <ac:chgData name="Sanyuan Chen" userId="f0984582-ed99-4a58-8dd9-ad0696338673" providerId="ADAL" clId="{AAA7E9BD-03B3-4A3A-AA67-EEA8FDF58B8E}" dt="2022-01-06T17:20:25.049" v="148" actId="1076"/>
          <ac:picMkLst>
            <pc:docMk/>
            <pc:sldMk cId="2674890076" sldId="276"/>
            <ac:picMk id="4" creationId="{9F3B6D7B-7A7A-4950-B24D-D20EA01FAF07}"/>
          </ac:picMkLst>
        </pc:picChg>
        <pc:picChg chg="del">
          <ac:chgData name="Sanyuan Chen" userId="f0984582-ed99-4a58-8dd9-ad0696338673" providerId="ADAL" clId="{AAA7E9BD-03B3-4A3A-AA67-EEA8FDF58B8E}" dt="2022-01-06T16:44:42.047" v="89" actId="478"/>
          <ac:picMkLst>
            <pc:docMk/>
            <pc:sldMk cId="2674890076" sldId="276"/>
            <ac:picMk id="6" creationId="{AD5A7BA6-5F5E-4A8F-AEE3-878864E9FB12}"/>
          </ac:picMkLst>
        </pc:picChg>
      </pc:sldChg>
      <pc:sldChg chg="addSp delSp modSp add mod ord">
        <pc:chgData name="Sanyuan Chen" userId="f0984582-ed99-4a58-8dd9-ad0696338673" providerId="ADAL" clId="{AAA7E9BD-03B3-4A3A-AA67-EEA8FDF58B8E}" dt="2022-01-06T18:18:58.036" v="539" actId="478"/>
        <pc:sldMkLst>
          <pc:docMk/>
          <pc:sldMk cId="2391279350" sldId="277"/>
        </pc:sldMkLst>
        <pc:spChg chg="del">
          <ac:chgData name="Sanyuan Chen" userId="f0984582-ed99-4a58-8dd9-ad0696338673" providerId="ADAL" clId="{AAA7E9BD-03B3-4A3A-AA67-EEA8FDF58B8E}" dt="2022-01-06T18:18:38.396" v="534" actId="478"/>
          <ac:spMkLst>
            <pc:docMk/>
            <pc:sldMk cId="2391279350" sldId="277"/>
            <ac:spMk id="7" creationId="{89F4BFE1-9F78-4C0A-988F-BD0D67E2B753}"/>
          </ac:spMkLst>
        </pc:spChg>
        <pc:picChg chg="del">
          <ac:chgData name="Sanyuan Chen" userId="f0984582-ed99-4a58-8dd9-ad0696338673" providerId="ADAL" clId="{AAA7E9BD-03B3-4A3A-AA67-EEA8FDF58B8E}" dt="2022-01-06T18:18:40.961" v="535" actId="478"/>
          <ac:picMkLst>
            <pc:docMk/>
            <pc:sldMk cId="2391279350" sldId="277"/>
            <ac:picMk id="4" creationId="{9F3B6D7B-7A7A-4950-B24D-D20EA01FAF07}"/>
          </ac:picMkLst>
        </pc:picChg>
        <pc:picChg chg="add mod">
          <ac:chgData name="Sanyuan Chen" userId="f0984582-ed99-4a58-8dd9-ad0696338673" providerId="ADAL" clId="{AAA7E9BD-03B3-4A3A-AA67-EEA8FDF58B8E}" dt="2022-01-06T18:18:47.319" v="537" actId="1076"/>
          <ac:picMkLst>
            <pc:docMk/>
            <pc:sldMk cId="2391279350" sldId="277"/>
            <ac:picMk id="6" creationId="{1D81A19F-AA70-4440-A86C-ED0D56F6E98F}"/>
          </ac:picMkLst>
        </pc:picChg>
        <pc:picChg chg="add del">
          <ac:chgData name="Sanyuan Chen" userId="f0984582-ed99-4a58-8dd9-ad0696338673" providerId="ADAL" clId="{AAA7E9BD-03B3-4A3A-AA67-EEA8FDF58B8E}" dt="2022-01-06T18:18:58.036" v="539" actId="478"/>
          <ac:picMkLst>
            <pc:docMk/>
            <pc:sldMk cId="2391279350" sldId="277"/>
            <ac:picMk id="9" creationId="{0AED40FE-4712-4400-9A5A-18FD2D36BF88}"/>
          </ac:picMkLst>
        </pc:picChg>
      </pc:sldChg>
      <pc:sldChg chg="addSp delSp modSp add mod">
        <pc:chgData name="Sanyuan Chen" userId="f0984582-ed99-4a58-8dd9-ad0696338673" providerId="ADAL" clId="{AAA7E9BD-03B3-4A3A-AA67-EEA8FDF58B8E}" dt="2022-01-07T06:41:55.527" v="1637" actId="1076"/>
        <pc:sldMkLst>
          <pc:docMk/>
          <pc:sldMk cId="1804131769" sldId="278"/>
        </pc:sldMkLst>
        <pc:spChg chg="mod">
          <ac:chgData name="Sanyuan Chen" userId="f0984582-ed99-4a58-8dd9-ad0696338673" providerId="ADAL" clId="{AAA7E9BD-03B3-4A3A-AA67-EEA8FDF58B8E}" dt="2022-01-06T17:43:44.479" v="342" actId="1076"/>
          <ac:spMkLst>
            <pc:docMk/>
            <pc:sldMk cId="1804131769" sldId="278"/>
            <ac:spMk id="2" creationId="{D0D9A2EA-3DE6-4603-8517-EFC2090AACCF}"/>
          </ac:spMkLst>
        </pc:spChg>
        <pc:spChg chg="del">
          <ac:chgData name="Sanyuan Chen" userId="f0984582-ed99-4a58-8dd9-ad0696338673" providerId="ADAL" clId="{AAA7E9BD-03B3-4A3A-AA67-EEA8FDF58B8E}" dt="2022-01-06T17:43:48.882" v="343" actId="478"/>
          <ac:spMkLst>
            <pc:docMk/>
            <pc:sldMk cId="1804131769" sldId="278"/>
            <ac:spMk id="7" creationId="{89F4BFE1-9F78-4C0A-988F-BD0D67E2B753}"/>
          </ac:spMkLst>
        </pc:spChg>
        <pc:spChg chg="add mod">
          <ac:chgData name="Sanyuan Chen" userId="f0984582-ed99-4a58-8dd9-ad0696338673" providerId="ADAL" clId="{AAA7E9BD-03B3-4A3A-AA67-EEA8FDF58B8E}" dt="2022-01-06T18:00:21.286" v="389" actId="20577"/>
          <ac:spMkLst>
            <pc:docMk/>
            <pc:sldMk cId="1804131769" sldId="278"/>
            <ac:spMk id="16" creationId="{BAF129B7-9931-49D2-A722-CFA38EECB101}"/>
          </ac:spMkLst>
        </pc:spChg>
        <pc:spChg chg="add mod">
          <ac:chgData name="Sanyuan Chen" userId="f0984582-ed99-4a58-8dd9-ad0696338673" providerId="ADAL" clId="{AAA7E9BD-03B3-4A3A-AA67-EEA8FDF58B8E}" dt="2022-01-06T18:00:26.910" v="391" actId="20577"/>
          <ac:spMkLst>
            <pc:docMk/>
            <pc:sldMk cId="1804131769" sldId="278"/>
            <ac:spMk id="18" creationId="{F40E575D-02B7-4BA2-9DFB-53C040803903}"/>
          </ac:spMkLst>
        </pc:spChg>
        <pc:spChg chg="add mod">
          <ac:chgData name="Sanyuan Chen" userId="f0984582-ed99-4a58-8dd9-ad0696338673" providerId="ADAL" clId="{AAA7E9BD-03B3-4A3A-AA67-EEA8FDF58B8E}" dt="2022-01-06T18:00:24.797" v="390" actId="20577"/>
          <ac:spMkLst>
            <pc:docMk/>
            <pc:sldMk cId="1804131769" sldId="278"/>
            <ac:spMk id="20" creationId="{1495B7E6-81AE-47AB-B2CB-5F39A3A0A995}"/>
          </ac:spMkLst>
        </pc:spChg>
        <pc:spChg chg="add mod">
          <ac:chgData name="Sanyuan Chen" userId="f0984582-ed99-4a58-8dd9-ad0696338673" providerId="ADAL" clId="{AAA7E9BD-03B3-4A3A-AA67-EEA8FDF58B8E}" dt="2022-01-06T18:00:18.759" v="388" actId="20577"/>
          <ac:spMkLst>
            <pc:docMk/>
            <pc:sldMk cId="1804131769" sldId="278"/>
            <ac:spMk id="22" creationId="{84908509-3ACD-4070-B574-35AE4794F668}"/>
          </ac:spMkLst>
        </pc:spChg>
        <pc:picChg chg="del">
          <ac:chgData name="Sanyuan Chen" userId="f0984582-ed99-4a58-8dd9-ad0696338673" providerId="ADAL" clId="{AAA7E9BD-03B3-4A3A-AA67-EEA8FDF58B8E}" dt="2022-01-06T17:43:41.256" v="340" actId="478"/>
          <ac:picMkLst>
            <pc:docMk/>
            <pc:sldMk cId="1804131769" sldId="278"/>
            <ac:picMk id="4" creationId="{9F3B6D7B-7A7A-4950-B24D-D20EA01FAF07}"/>
          </ac:picMkLst>
        </pc:picChg>
        <pc:picChg chg="add mod">
          <ac:chgData name="Sanyuan Chen" userId="f0984582-ed99-4a58-8dd9-ad0696338673" providerId="ADAL" clId="{AAA7E9BD-03B3-4A3A-AA67-EEA8FDF58B8E}" dt="2022-01-06T17:44:49.168" v="351" actId="1076"/>
          <ac:picMkLst>
            <pc:docMk/>
            <pc:sldMk cId="1804131769" sldId="278"/>
            <ac:picMk id="6" creationId="{E1B02B22-80A3-4B6F-B658-8DE05CE9DA76}"/>
          </ac:picMkLst>
        </pc:picChg>
        <pc:picChg chg="add mod">
          <ac:chgData name="Sanyuan Chen" userId="f0984582-ed99-4a58-8dd9-ad0696338673" providerId="ADAL" clId="{AAA7E9BD-03B3-4A3A-AA67-EEA8FDF58B8E}" dt="2022-01-07T06:41:55.527" v="1637" actId="1076"/>
          <ac:picMkLst>
            <pc:docMk/>
            <pc:sldMk cId="1804131769" sldId="278"/>
            <ac:picMk id="9" creationId="{65BCCB60-A6F7-4079-9E65-0FC2AE4706A5}"/>
          </ac:picMkLst>
        </pc:picChg>
        <pc:picChg chg="add mod">
          <ac:chgData name="Sanyuan Chen" userId="f0984582-ed99-4a58-8dd9-ad0696338673" providerId="ADAL" clId="{AAA7E9BD-03B3-4A3A-AA67-EEA8FDF58B8E}" dt="2022-01-06T17:50:05.689" v="362" actId="1076"/>
          <ac:picMkLst>
            <pc:docMk/>
            <pc:sldMk cId="1804131769" sldId="278"/>
            <ac:picMk id="11" creationId="{5225F219-254B-4FDC-929C-7801BD181498}"/>
          </ac:picMkLst>
        </pc:picChg>
        <pc:picChg chg="add mod">
          <ac:chgData name="Sanyuan Chen" userId="f0984582-ed99-4a58-8dd9-ad0696338673" providerId="ADAL" clId="{AAA7E9BD-03B3-4A3A-AA67-EEA8FDF58B8E}" dt="2022-01-06T17:50:17.839" v="368" actId="1076"/>
          <ac:picMkLst>
            <pc:docMk/>
            <pc:sldMk cId="1804131769" sldId="278"/>
            <ac:picMk id="13" creationId="{F47A9544-7D05-4ED0-AD56-4B874FDC3C92}"/>
          </ac:picMkLst>
        </pc:picChg>
        <pc:picChg chg="add mod">
          <ac:chgData name="Sanyuan Chen" userId="f0984582-ed99-4a58-8dd9-ad0696338673" providerId="ADAL" clId="{AAA7E9BD-03B3-4A3A-AA67-EEA8FDF58B8E}" dt="2022-01-06T17:50:27.649" v="370" actId="1076"/>
          <ac:picMkLst>
            <pc:docMk/>
            <pc:sldMk cId="1804131769" sldId="278"/>
            <ac:picMk id="15" creationId="{03A3191E-1DB0-4F45-8CD3-6937B98AC2A6}"/>
          </ac:picMkLst>
        </pc:picChg>
      </pc:sldChg>
      <pc:sldChg chg="addSp delSp modSp add mod ord">
        <pc:chgData name="Sanyuan Chen" userId="f0984582-ed99-4a58-8dd9-ad0696338673" providerId="ADAL" clId="{AAA7E9BD-03B3-4A3A-AA67-EEA8FDF58B8E}" dt="2022-01-06T18:42:38.844" v="598" actId="113"/>
        <pc:sldMkLst>
          <pc:docMk/>
          <pc:sldMk cId="1739556945" sldId="279"/>
        </pc:sldMkLst>
        <pc:spChg chg="mod">
          <ac:chgData name="Sanyuan Chen" userId="f0984582-ed99-4a58-8dd9-ad0696338673" providerId="ADAL" clId="{AAA7E9BD-03B3-4A3A-AA67-EEA8FDF58B8E}" dt="2022-01-06T18:42:35.071" v="595" actId="113"/>
          <ac:spMkLst>
            <pc:docMk/>
            <pc:sldMk cId="1739556945" sldId="279"/>
            <ac:spMk id="7" creationId="{89F4BFE1-9F78-4C0A-988F-BD0D67E2B753}"/>
          </ac:spMkLst>
        </pc:spChg>
        <pc:spChg chg="add mod">
          <ac:chgData name="Sanyuan Chen" userId="f0984582-ed99-4a58-8dd9-ad0696338673" providerId="ADAL" clId="{AAA7E9BD-03B3-4A3A-AA67-EEA8FDF58B8E}" dt="2022-01-06T18:42:38.844" v="598" actId="113"/>
          <ac:spMkLst>
            <pc:docMk/>
            <pc:sldMk cId="1739556945" sldId="279"/>
            <ac:spMk id="13" creationId="{F94E22DF-94AB-493E-8C96-1ED1E597EB50}"/>
          </ac:spMkLst>
        </pc:spChg>
        <pc:picChg chg="del">
          <ac:chgData name="Sanyuan Chen" userId="f0984582-ed99-4a58-8dd9-ad0696338673" providerId="ADAL" clId="{AAA7E9BD-03B3-4A3A-AA67-EEA8FDF58B8E}" dt="2022-01-06T18:40:23.518" v="572" actId="478"/>
          <ac:picMkLst>
            <pc:docMk/>
            <pc:sldMk cId="1739556945" sldId="279"/>
            <ac:picMk id="4" creationId="{9F3B6D7B-7A7A-4950-B24D-D20EA01FAF07}"/>
          </ac:picMkLst>
        </pc:picChg>
        <pc:picChg chg="add mod">
          <ac:chgData name="Sanyuan Chen" userId="f0984582-ed99-4a58-8dd9-ad0696338673" providerId="ADAL" clId="{AAA7E9BD-03B3-4A3A-AA67-EEA8FDF58B8E}" dt="2022-01-06T18:04:20.017" v="461" actId="1076"/>
          <ac:picMkLst>
            <pc:docMk/>
            <pc:sldMk cId="1739556945" sldId="279"/>
            <ac:picMk id="6" creationId="{369412FB-7AC8-4C18-B6F8-F1FDE9EEB1F8}"/>
          </ac:picMkLst>
        </pc:picChg>
        <pc:picChg chg="add mod">
          <ac:chgData name="Sanyuan Chen" userId="f0984582-ed99-4a58-8dd9-ad0696338673" providerId="ADAL" clId="{AAA7E9BD-03B3-4A3A-AA67-EEA8FDF58B8E}" dt="2022-01-06T18:05:25.485" v="531" actId="14100"/>
          <ac:picMkLst>
            <pc:docMk/>
            <pc:sldMk cId="1739556945" sldId="279"/>
            <ac:picMk id="9" creationId="{8F6701C8-C8E6-4885-A592-5B168BE64D9C}"/>
          </ac:picMkLst>
        </pc:picChg>
        <pc:picChg chg="add mod">
          <ac:chgData name="Sanyuan Chen" userId="f0984582-ed99-4a58-8dd9-ad0696338673" providerId="ADAL" clId="{AAA7E9BD-03B3-4A3A-AA67-EEA8FDF58B8E}" dt="2022-01-06T18:05:22.576" v="530" actId="14100"/>
          <ac:picMkLst>
            <pc:docMk/>
            <pc:sldMk cId="1739556945" sldId="279"/>
            <ac:picMk id="11" creationId="{0E2BCDCF-55D6-47BC-B09B-5DE8E1B81BD4}"/>
          </ac:picMkLst>
        </pc:picChg>
      </pc:sldChg>
      <pc:sldChg chg="addSp delSp modSp add mod ord modNotesTx">
        <pc:chgData name="Sanyuan Chen" userId="f0984582-ed99-4a58-8dd9-ad0696338673" providerId="ADAL" clId="{AAA7E9BD-03B3-4A3A-AA67-EEA8FDF58B8E}" dt="2022-01-06T18:29:14.353" v="556" actId="478"/>
        <pc:sldMkLst>
          <pc:docMk/>
          <pc:sldMk cId="1752301184" sldId="280"/>
        </pc:sldMkLst>
        <pc:picChg chg="add mod">
          <ac:chgData name="Sanyuan Chen" userId="f0984582-ed99-4a58-8dd9-ad0696338673" providerId="ADAL" clId="{AAA7E9BD-03B3-4A3A-AA67-EEA8FDF58B8E}" dt="2022-01-06T18:19:39.857" v="546" actId="1076"/>
          <ac:picMkLst>
            <pc:docMk/>
            <pc:sldMk cId="1752301184" sldId="280"/>
            <ac:picMk id="4" creationId="{626B1E97-265E-47C9-BEEC-BAC47277B2CB}"/>
          </ac:picMkLst>
        </pc:picChg>
        <pc:picChg chg="del">
          <ac:chgData name="Sanyuan Chen" userId="f0984582-ed99-4a58-8dd9-ad0696338673" providerId="ADAL" clId="{AAA7E9BD-03B3-4A3A-AA67-EEA8FDF58B8E}" dt="2022-01-06T18:19:28.119" v="543" actId="478"/>
          <ac:picMkLst>
            <pc:docMk/>
            <pc:sldMk cId="1752301184" sldId="280"/>
            <ac:picMk id="6" creationId="{1D81A19F-AA70-4440-A86C-ED0D56F6E98F}"/>
          </ac:picMkLst>
        </pc:picChg>
        <pc:picChg chg="add del">
          <ac:chgData name="Sanyuan Chen" userId="f0984582-ed99-4a58-8dd9-ad0696338673" providerId="ADAL" clId="{AAA7E9BD-03B3-4A3A-AA67-EEA8FDF58B8E}" dt="2022-01-06T18:29:14.353" v="556" actId="478"/>
          <ac:picMkLst>
            <pc:docMk/>
            <pc:sldMk cId="1752301184" sldId="280"/>
            <ac:picMk id="8" creationId="{676D8396-5FD6-4852-8C93-D43D39D0B7B7}"/>
          </ac:picMkLst>
        </pc:picChg>
        <pc:picChg chg="add del">
          <ac:chgData name="Sanyuan Chen" userId="f0984582-ed99-4a58-8dd9-ad0696338673" providerId="ADAL" clId="{AAA7E9BD-03B3-4A3A-AA67-EEA8FDF58B8E}" dt="2022-01-06T18:28:52.265" v="551" actId="22"/>
          <ac:picMkLst>
            <pc:docMk/>
            <pc:sldMk cId="1752301184" sldId="280"/>
            <ac:picMk id="10" creationId="{305C4C61-27AA-4A81-BFDA-79D0082DDFB6}"/>
          </ac:picMkLst>
        </pc:picChg>
      </pc:sldChg>
      <pc:sldChg chg="delSp modSp add mod modNotesTx">
        <pc:chgData name="Sanyuan Chen" userId="f0984582-ed99-4a58-8dd9-ad0696338673" providerId="ADAL" clId="{AAA7E9BD-03B3-4A3A-AA67-EEA8FDF58B8E}" dt="2022-01-06T18:31:05.493" v="571" actId="20577"/>
        <pc:sldMkLst>
          <pc:docMk/>
          <pc:sldMk cId="932920662" sldId="281"/>
        </pc:sldMkLst>
        <pc:picChg chg="del">
          <ac:chgData name="Sanyuan Chen" userId="f0984582-ed99-4a58-8dd9-ad0696338673" providerId="ADAL" clId="{AAA7E9BD-03B3-4A3A-AA67-EEA8FDF58B8E}" dt="2022-01-06T18:28:56.561" v="553" actId="478"/>
          <ac:picMkLst>
            <pc:docMk/>
            <pc:sldMk cId="932920662" sldId="281"/>
            <ac:picMk id="4" creationId="{626B1E97-265E-47C9-BEEC-BAC47277B2CB}"/>
          </ac:picMkLst>
        </pc:picChg>
        <pc:picChg chg="mod">
          <ac:chgData name="Sanyuan Chen" userId="f0984582-ed99-4a58-8dd9-ad0696338673" providerId="ADAL" clId="{AAA7E9BD-03B3-4A3A-AA67-EEA8FDF58B8E}" dt="2022-01-06T18:29:08.831" v="555" actId="1076"/>
          <ac:picMkLst>
            <pc:docMk/>
            <pc:sldMk cId="932920662" sldId="281"/>
            <ac:picMk id="8" creationId="{676D8396-5FD6-4852-8C93-D43D39D0B7B7}"/>
          </ac:picMkLst>
        </pc:picChg>
      </pc:sldChg>
      <pc:sldChg chg="addSp delSp modSp add mod modNotesTx">
        <pc:chgData name="Sanyuan Chen" userId="f0984582-ed99-4a58-8dd9-ad0696338673" providerId="ADAL" clId="{AAA7E9BD-03B3-4A3A-AA67-EEA8FDF58B8E}" dt="2022-01-06T19:07:02.358" v="664"/>
        <pc:sldMkLst>
          <pc:docMk/>
          <pc:sldMk cId="1053566186" sldId="282"/>
        </pc:sldMkLst>
        <pc:spChg chg="mod">
          <ac:chgData name="Sanyuan Chen" userId="f0984582-ed99-4a58-8dd9-ad0696338673" providerId="ADAL" clId="{AAA7E9BD-03B3-4A3A-AA67-EEA8FDF58B8E}" dt="2022-01-06T18:44:26.438" v="629" actId="20577"/>
          <ac:spMkLst>
            <pc:docMk/>
            <pc:sldMk cId="1053566186" sldId="282"/>
            <ac:spMk id="2" creationId="{D0D9A2EA-3DE6-4603-8517-EFC2090AACCF}"/>
          </ac:spMkLst>
        </pc:spChg>
        <pc:spChg chg="add del mod">
          <ac:chgData name="Sanyuan Chen" userId="f0984582-ed99-4a58-8dd9-ad0696338673" providerId="ADAL" clId="{AAA7E9BD-03B3-4A3A-AA67-EEA8FDF58B8E}" dt="2022-01-06T18:57:56.317" v="651" actId="478"/>
          <ac:spMkLst>
            <pc:docMk/>
            <pc:sldMk cId="1053566186" sldId="282"/>
            <ac:spMk id="3" creationId="{E1E70F29-2CD9-4C54-8BD1-A43D60DE00BD}"/>
          </ac:spMkLst>
        </pc:spChg>
        <pc:spChg chg="mod">
          <ac:chgData name="Sanyuan Chen" userId="f0984582-ed99-4a58-8dd9-ad0696338673" providerId="ADAL" clId="{AAA7E9BD-03B3-4A3A-AA67-EEA8FDF58B8E}" dt="2022-01-06T18:45:40.191" v="642" actId="20577"/>
          <ac:spMkLst>
            <pc:docMk/>
            <pc:sldMk cId="1053566186" sldId="282"/>
            <ac:spMk id="5" creationId="{8CB87BAF-BDF8-4A9B-A195-6A7CA2D2FFB8}"/>
          </ac:spMkLst>
        </pc:spChg>
        <pc:spChg chg="add del mod">
          <ac:chgData name="Sanyuan Chen" userId="f0984582-ed99-4a58-8dd9-ad0696338673" providerId="ADAL" clId="{AAA7E9BD-03B3-4A3A-AA67-EEA8FDF58B8E}" dt="2022-01-06T19:04:52.250" v="654" actId="478"/>
          <ac:spMkLst>
            <pc:docMk/>
            <pc:sldMk cId="1053566186" sldId="282"/>
            <ac:spMk id="7" creationId="{D6AEA5CC-F8E6-4FFC-94EB-0E417ACC90FC}"/>
          </ac:spMkLst>
        </pc:spChg>
        <pc:picChg chg="add mod">
          <ac:chgData name="Sanyuan Chen" userId="f0984582-ed99-4a58-8dd9-ad0696338673" providerId="ADAL" clId="{AAA7E9BD-03B3-4A3A-AA67-EEA8FDF58B8E}" dt="2022-01-06T19:05:24.517" v="662" actId="1076"/>
          <ac:picMkLst>
            <pc:docMk/>
            <pc:sldMk cId="1053566186" sldId="282"/>
            <ac:picMk id="6" creationId="{AC2892DB-3F8D-4603-8750-60B285312079}"/>
          </ac:picMkLst>
        </pc:picChg>
        <pc:picChg chg="del">
          <ac:chgData name="Sanyuan Chen" userId="f0984582-ed99-4a58-8dd9-ad0696338673" providerId="ADAL" clId="{AAA7E9BD-03B3-4A3A-AA67-EEA8FDF58B8E}" dt="2022-01-06T18:44:18.970" v="614" actId="478"/>
          <ac:picMkLst>
            <pc:docMk/>
            <pc:sldMk cId="1053566186" sldId="282"/>
            <ac:picMk id="8" creationId="{676D8396-5FD6-4852-8C93-D43D39D0B7B7}"/>
          </ac:picMkLst>
        </pc:picChg>
        <pc:picChg chg="add mod">
          <ac:chgData name="Sanyuan Chen" userId="f0984582-ed99-4a58-8dd9-ad0696338673" providerId="ADAL" clId="{AAA7E9BD-03B3-4A3A-AA67-EEA8FDF58B8E}" dt="2022-01-06T19:05:10.524" v="659" actId="1076"/>
          <ac:picMkLst>
            <pc:docMk/>
            <pc:sldMk cId="1053566186" sldId="282"/>
            <ac:picMk id="11" creationId="{E5842E4E-0C0D-4C8D-B948-680E827895B7}"/>
          </ac:picMkLst>
        </pc:picChg>
      </pc:sldChg>
      <pc:sldChg chg="addSp delSp modSp add mod modNotesTx">
        <pc:chgData name="Sanyuan Chen" userId="f0984582-ed99-4a58-8dd9-ad0696338673" providerId="ADAL" clId="{AAA7E9BD-03B3-4A3A-AA67-EEA8FDF58B8E}" dt="2022-01-06T20:54:30.650" v="1063" actId="1076"/>
        <pc:sldMkLst>
          <pc:docMk/>
          <pc:sldMk cId="3322328216" sldId="283"/>
        </pc:sldMkLst>
        <pc:spChg chg="mod">
          <ac:chgData name="Sanyuan Chen" userId="f0984582-ed99-4a58-8dd9-ad0696338673" providerId="ADAL" clId="{AAA7E9BD-03B3-4A3A-AA67-EEA8FDF58B8E}" dt="2022-01-06T19:28:03.715" v="716" actId="20577"/>
          <ac:spMkLst>
            <pc:docMk/>
            <pc:sldMk cId="3322328216" sldId="283"/>
            <ac:spMk id="2" creationId="{D0D9A2EA-3DE6-4603-8517-EFC2090AACCF}"/>
          </ac:spMkLst>
        </pc:spChg>
        <pc:spChg chg="add mod">
          <ac:chgData name="Sanyuan Chen" userId="f0984582-ed99-4a58-8dd9-ad0696338673" providerId="ADAL" clId="{AAA7E9BD-03B3-4A3A-AA67-EEA8FDF58B8E}" dt="2022-01-06T20:13:24.939" v="860" actId="404"/>
          <ac:spMkLst>
            <pc:docMk/>
            <pc:sldMk cId="3322328216" sldId="283"/>
            <ac:spMk id="3" creationId="{DF9CEB80-C592-42B6-8AEE-2E3A61A186C1}"/>
          </ac:spMkLst>
        </pc:spChg>
        <pc:spChg chg="mod">
          <ac:chgData name="Sanyuan Chen" userId="f0984582-ed99-4a58-8dd9-ad0696338673" providerId="ADAL" clId="{AAA7E9BD-03B3-4A3A-AA67-EEA8FDF58B8E}" dt="2022-01-06T19:27:59.745" v="710" actId="20577"/>
          <ac:spMkLst>
            <pc:docMk/>
            <pc:sldMk cId="3322328216" sldId="283"/>
            <ac:spMk id="5" creationId="{8CB87BAF-BDF8-4A9B-A195-6A7CA2D2FFB8}"/>
          </ac:spMkLst>
        </pc:spChg>
        <pc:picChg chg="del">
          <ac:chgData name="Sanyuan Chen" userId="f0984582-ed99-4a58-8dd9-ad0696338673" providerId="ADAL" clId="{AAA7E9BD-03B3-4A3A-AA67-EEA8FDF58B8E}" dt="2022-01-06T19:14:30.504" v="676" actId="478"/>
          <ac:picMkLst>
            <pc:docMk/>
            <pc:sldMk cId="3322328216" sldId="283"/>
            <ac:picMk id="6" creationId="{AC2892DB-3F8D-4603-8750-60B285312079}"/>
          </ac:picMkLst>
        </pc:picChg>
        <pc:picChg chg="add mod">
          <ac:chgData name="Sanyuan Chen" userId="f0984582-ed99-4a58-8dd9-ad0696338673" providerId="ADAL" clId="{AAA7E9BD-03B3-4A3A-AA67-EEA8FDF58B8E}" dt="2022-01-06T20:54:30.650" v="1063" actId="1076"/>
          <ac:picMkLst>
            <pc:docMk/>
            <pc:sldMk cId="3322328216" sldId="283"/>
            <ac:picMk id="7" creationId="{D5C8F862-FDF0-483A-B7EF-83C23C4309D1}"/>
          </ac:picMkLst>
        </pc:picChg>
        <pc:picChg chg="add mod">
          <ac:chgData name="Sanyuan Chen" userId="f0984582-ed99-4a58-8dd9-ad0696338673" providerId="ADAL" clId="{AAA7E9BD-03B3-4A3A-AA67-EEA8FDF58B8E}" dt="2022-01-06T20:22:15.151" v="911" actId="14100"/>
          <ac:picMkLst>
            <pc:docMk/>
            <pc:sldMk cId="3322328216" sldId="283"/>
            <ac:picMk id="9" creationId="{93EC7B02-5E87-45C6-8324-44BF94E31DDA}"/>
          </ac:picMkLst>
        </pc:picChg>
        <pc:picChg chg="del">
          <ac:chgData name="Sanyuan Chen" userId="f0984582-ed99-4a58-8dd9-ad0696338673" providerId="ADAL" clId="{AAA7E9BD-03B3-4A3A-AA67-EEA8FDF58B8E}" dt="2022-01-06T19:14:29.078" v="675" actId="478"/>
          <ac:picMkLst>
            <pc:docMk/>
            <pc:sldMk cId="3322328216" sldId="283"/>
            <ac:picMk id="11" creationId="{E5842E4E-0C0D-4C8D-B948-680E827895B7}"/>
          </ac:picMkLst>
        </pc:picChg>
      </pc:sldChg>
      <pc:sldChg chg="addSp delSp modSp add mod">
        <pc:chgData name="Sanyuan Chen" userId="f0984582-ed99-4a58-8dd9-ad0696338673" providerId="ADAL" clId="{AAA7E9BD-03B3-4A3A-AA67-EEA8FDF58B8E}" dt="2022-01-06T20:49:50.451" v="1052" actId="22"/>
        <pc:sldMkLst>
          <pc:docMk/>
          <pc:sldMk cId="146749820" sldId="284"/>
        </pc:sldMkLst>
        <pc:spChg chg="mod">
          <ac:chgData name="Sanyuan Chen" userId="f0984582-ed99-4a58-8dd9-ad0696338673" providerId="ADAL" clId="{AAA7E9BD-03B3-4A3A-AA67-EEA8FDF58B8E}" dt="2022-01-06T20:37:04.408" v="942" actId="14100"/>
          <ac:spMkLst>
            <pc:docMk/>
            <pc:sldMk cId="146749820" sldId="284"/>
            <ac:spMk id="2" creationId="{D0D9A2EA-3DE6-4603-8517-EFC2090AACCF}"/>
          </ac:spMkLst>
        </pc:spChg>
        <pc:spChg chg="add mod">
          <ac:chgData name="Sanyuan Chen" userId="f0984582-ed99-4a58-8dd9-ad0696338673" providerId="ADAL" clId="{AAA7E9BD-03B3-4A3A-AA67-EEA8FDF58B8E}" dt="2022-01-06T20:49:36.824" v="1048" actId="2710"/>
          <ac:spMkLst>
            <pc:docMk/>
            <pc:sldMk cId="146749820" sldId="284"/>
            <ac:spMk id="6" creationId="{F06795F9-F411-40B5-8F1E-FE0B2EFB865F}"/>
          </ac:spMkLst>
        </pc:spChg>
        <pc:spChg chg="add del">
          <ac:chgData name="Sanyuan Chen" userId="f0984582-ed99-4a58-8dd9-ad0696338673" providerId="ADAL" clId="{AAA7E9BD-03B3-4A3A-AA67-EEA8FDF58B8E}" dt="2022-01-06T20:49:50.451" v="1052" actId="22"/>
          <ac:spMkLst>
            <pc:docMk/>
            <pc:sldMk cId="146749820" sldId="284"/>
            <ac:spMk id="8" creationId="{7ABE0BFD-8533-4B38-B112-CDA788E3637F}"/>
          </ac:spMkLst>
        </pc:spChg>
        <pc:picChg chg="add mod">
          <ac:chgData name="Sanyuan Chen" userId="f0984582-ed99-4a58-8dd9-ad0696338673" providerId="ADAL" clId="{AAA7E9BD-03B3-4A3A-AA67-EEA8FDF58B8E}" dt="2022-01-06T20:49:44.493" v="1050" actId="1076"/>
          <ac:picMkLst>
            <pc:docMk/>
            <pc:sldMk cId="146749820" sldId="284"/>
            <ac:picMk id="4" creationId="{1FD2E186-DAB7-4FDC-B5ED-AE7058887A6F}"/>
          </ac:picMkLst>
        </pc:picChg>
      </pc:sldChg>
      <pc:sldChg chg="addSp delSp modSp add mod modNotesTx">
        <pc:chgData name="Sanyuan Chen" userId="f0984582-ed99-4a58-8dd9-ad0696338673" providerId="ADAL" clId="{AAA7E9BD-03B3-4A3A-AA67-EEA8FDF58B8E}" dt="2022-01-06T21:25:40.086" v="1171" actId="478"/>
        <pc:sldMkLst>
          <pc:docMk/>
          <pc:sldMk cId="2547495537" sldId="285"/>
        </pc:sldMkLst>
        <pc:spChg chg="mod">
          <ac:chgData name="Sanyuan Chen" userId="f0984582-ed99-4a58-8dd9-ad0696338673" providerId="ADAL" clId="{AAA7E9BD-03B3-4A3A-AA67-EEA8FDF58B8E}" dt="2022-01-06T20:50:23.435" v="1054"/>
          <ac:spMkLst>
            <pc:docMk/>
            <pc:sldMk cId="2547495537" sldId="285"/>
            <ac:spMk id="2" creationId="{D0D9A2EA-3DE6-4603-8517-EFC2090AACCF}"/>
          </ac:spMkLst>
        </pc:spChg>
        <pc:spChg chg="add mod">
          <ac:chgData name="Sanyuan Chen" userId="f0984582-ed99-4a58-8dd9-ad0696338673" providerId="ADAL" clId="{AAA7E9BD-03B3-4A3A-AA67-EEA8FDF58B8E}" dt="2022-01-06T21:13:06.279" v="1167" actId="1076"/>
          <ac:spMkLst>
            <pc:docMk/>
            <pc:sldMk cId="2547495537" sldId="285"/>
            <ac:spMk id="3" creationId="{1F6F40AD-BF8F-45ED-B167-60C5D2C21285}"/>
          </ac:spMkLst>
        </pc:spChg>
        <pc:spChg chg="mod">
          <ac:chgData name="Sanyuan Chen" userId="f0984582-ed99-4a58-8dd9-ad0696338673" providerId="ADAL" clId="{AAA7E9BD-03B3-4A3A-AA67-EEA8FDF58B8E}" dt="2022-01-06T20:50:57.883" v="1061" actId="20577"/>
          <ac:spMkLst>
            <pc:docMk/>
            <pc:sldMk cId="2547495537" sldId="285"/>
            <ac:spMk id="5" creationId="{8CB87BAF-BDF8-4A9B-A195-6A7CA2D2FFB8}"/>
          </ac:spMkLst>
        </pc:spChg>
        <pc:spChg chg="del">
          <ac:chgData name="Sanyuan Chen" userId="f0984582-ed99-4a58-8dd9-ad0696338673" providerId="ADAL" clId="{AAA7E9BD-03B3-4A3A-AA67-EEA8FDF58B8E}" dt="2022-01-06T20:54:34.451" v="1064" actId="478"/>
          <ac:spMkLst>
            <pc:docMk/>
            <pc:sldMk cId="2547495537" sldId="285"/>
            <ac:spMk id="6" creationId="{F06795F9-F411-40B5-8F1E-FE0B2EFB865F}"/>
          </ac:spMkLst>
        </pc:spChg>
        <pc:spChg chg="add mod">
          <ac:chgData name="Sanyuan Chen" userId="f0984582-ed99-4a58-8dd9-ad0696338673" providerId="ADAL" clId="{AAA7E9BD-03B3-4A3A-AA67-EEA8FDF58B8E}" dt="2022-01-06T21:09:43.402" v="1139" actId="1076"/>
          <ac:spMkLst>
            <pc:docMk/>
            <pc:sldMk cId="2547495537" sldId="285"/>
            <ac:spMk id="11" creationId="{07B697A9-E43A-41FD-9BF2-A1A368A6E475}"/>
          </ac:spMkLst>
        </pc:spChg>
        <pc:spChg chg="add del">
          <ac:chgData name="Sanyuan Chen" userId="f0984582-ed99-4a58-8dd9-ad0696338673" providerId="ADAL" clId="{AAA7E9BD-03B3-4A3A-AA67-EEA8FDF58B8E}" dt="2022-01-06T21:25:40.086" v="1171" actId="478"/>
          <ac:spMkLst>
            <pc:docMk/>
            <pc:sldMk cId="2547495537" sldId="285"/>
            <ac:spMk id="13" creationId="{00221458-69F6-4C8D-983B-032EFF00FA28}"/>
          </ac:spMkLst>
        </pc:spChg>
        <pc:picChg chg="del">
          <ac:chgData name="Sanyuan Chen" userId="f0984582-ed99-4a58-8dd9-ad0696338673" providerId="ADAL" clId="{AAA7E9BD-03B3-4A3A-AA67-EEA8FDF58B8E}" dt="2022-01-06T20:50:49.476" v="1059" actId="478"/>
          <ac:picMkLst>
            <pc:docMk/>
            <pc:sldMk cId="2547495537" sldId="285"/>
            <ac:picMk id="4" creationId="{1FD2E186-DAB7-4FDC-B5ED-AE7058887A6F}"/>
          </ac:picMkLst>
        </pc:picChg>
        <pc:picChg chg="add mod">
          <ac:chgData name="Sanyuan Chen" userId="f0984582-ed99-4a58-8dd9-ad0696338673" providerId="ADAL" clId="{AAA7E9BD-03B3-4A3A-AA67-EEA8FDF58B8E}" dt="2022-01-06T20:57:53.095" v="1115" actId="1076"/>
          <ac:picMkLst>
            <pc:docMk/>
            <pc:sldMk cId="2547495537" sldId="285"/>
            <ac:picMk id="9" creationId="{CCE94C76-1363-4F53-8242-C88F869F0654}"/>
          </ac:picMkLst>
        </pc:picChg>
      </pc:sldChg>
      <pc:sldChg chg="addSp delSp modSp add mod">
        <pc:chgData name="Sanyuan Chen" userId="f0984582-ed99-4a58-8dd9-ad0696338673" providerId="ADAL" clId="{AAA7E9BD-03B3-4A3A-AA67-EEA8FDF58B8E}" dt="2022-01-06T22:07:19.927" v="1209" actId="1076"/>
        <pc:sldMkLst>
          <pc:docMk/>
          <pc:sldMk cId="2837237360" sldId="286"/>
        </pc:sldMkLst>
        <pc:spChg chg="mod">
          <ac:chgData name="Sanyuan Chen" userId="f0984582-ed99-4a58-8dd9-ad0696338673" providerId="ADAL" clId="{AAA7E9BD-03B3-4A3A-AA67-EEA8FDF58B8E}" dt="2022-01-06T21:26:05.990" v="1175" actId="1076"/>
          <ac:spMkLst>
            <pc:docMk/>
            <pc:sldMk cId="2837237360" sldId="286"/>
            <ac:spMk id="2" creationId="{D0D9A2EA-3DE6-4603-8517-EFC2090AACCF}"/>
          </ac:spMkLst>
        </pc:spChg>
        <pc:spChg chg="del">
          <ac:chgData name="Sanyuan Chen" userId="f0984582-ed99-4a58-8dd9-ad0696338673" providerId="ADAL" clId="{AAA7E9BD-03B3-4A3A-AA67-EEA8FDF58B8E}" dt="2022-01-06T21:26:12.434" v="1177" actId="478"/>
          <ac:spMkLst>
            <pc:docMk/>
            <pc:sldMk cId="2837237360" sldId="286"/>
            <ac:spMk id="3" creationId="{1F6F40AD-BF8F-45ED-B167-60C5D2C21285}"/>
          </ac:spMkLst>
        </pc:spChg>
        <pc:spChg chg="mod">
          <ac:chgData name="Sanyuan Chen" userId="f0984582-ed99-4a58-8dd9-ad0696338673" providerId="ADAL" clId="{AAA7E9BD-03B3-4A3A-AA67-EEA8FDF58B8E}" dt="2022-01-06T21:26:37.777" v="1184" actId="20577"/>
          <ac:spMkLst>
            <pc:docMk/>
            <pc:sldMk cId="2837237360" sldId="286"/>
            <ac:spMk id="5" creationId="{8CB87BAF-BDF8-4A9B-A195-6A7CA2D2FFB8}"/>
          </ac:spMkLst>
        </pc:spChg>
        <pc:spChg chg="del">
          <ac:chgData name="Sanyuan Chen" userId="f0984582-ed99-4a58-8dd9-ad0696338673" providerId="ADAL" clId="{AAA7E9BD-03B3-4A3A-AA67-EEA8FDF58B8E}" dt="2022-01-06T21:26:10.452" v="1176" actId="478"/>
          <ac:spMkLst>
            <pc:docMk/>
            <pc:sldMk cId="2837237360" sldId="286"/>
            <ac:spMk id="11" creationId="{07B697A9-E43A-41FD-9BF2-A1A368A6E475}"/>
          </ac:spMkLst>
        </pc:spChg>
        <pc:picChg chg="add mod">
          <ac:chgData name="Sanyuan Chen" userId="f0984582-ed99-4a58-8dd9-ad0696338673" providerId="ADAL" clId="{AAA7E9BD-03B3-4A3A-AA67-EEA8FDF58B8E}" dt="2022-01-06T22:07:19.927" v="1209" actId="1076"/>
          <ac:picMkLst>
            <pc:docMk/>
            <pc:sldMk cId="2837237360" sldId="286"/>
            <ac:picMk id="6" creationId="{3FE54934-1838-455F-AEEF-871511001D15}"/>
          </ac:picMkLst>
        </pc:picChg>
        <pc:picChg chg="add del">
          <ac:chgData name="Sanyuan Chen" userId="f0984582-ed99-4a58-8dd9-ad0696338673" providerId="ADAL" clId="{AAA7E9BD-03B3-4A3A-AA67-EEA8FDF58B8E}" dt="2022-01-06T22:07:16.638" v="1208" actId="478"/>
          <ac:picMkLst>
            <pc:docMk/>
            <pc:sldMk cId="2837237360" sldId="286"/>
            <ac:picMk id="8" creationId="{6E24D1E6-BC6C-443D-843E-101867C8F6C2}"/>
          </ac:picMkLst>
        </pc:picChg>
        <pc:picChg chg="del">
          <ac:chgData name="Sanyuan Chen" userId="f0984582-ed99-4a58-8dd9-ad0696338673" providerId="ADAL" clId="{AAA7E9BD-03B3-4A3A-AA67-EEA8FDF58B8E}" dt="2022-01-06T21:26:04.183" v="1174" actId="478"/>
          <ac:picMkLst>
            <pc:docMk/>
            <pc:sldMk cId="2837237360" sldId="286"/>
            <ac:picMk id="9" creationId="{CCE94C76-1363-4F53-8242-C88F869F0654}"/>
          </ac:picMkLst>
        </pc:picChg>
        <pc:picChg chg="add del">
          <ac:chgData name="Sanyuan Chen" userId="f0984582-ed99-4a58-8dd9-ad0696338673" providerId="ADAL" clId="{AAA7E9BD-03B3-4A3A-AA67-EEA8FDF58B8E}" dt="2022-01-06T21:56:19.848" v="1189" actId="22"/>
          <ac:picMkLst>
            <pc:docMk/>
            <pc:sldMk cId="2837237360" sldId="286"/>
            <ac:picMk id="10" creationId="{40A34E97-6834-4114-B38B-65827D888F40}"/>
          </ac:picMkLst>
        </pc:picChg>
      </pc:sldChg>
      <pc:sldChg chg="delSp modSp add mod modNotesTx">
        <pc:chgData name="Sanyuan Chen" userId="f0984582-ed99-4a58-8dd9-ad0696338673" providerId="ADAL" clId="{AAA7E9BD-03B3-4A3A-AA67-EEA8FDF58B8E}" dt="2022-01-06T22:03:02.848" v="1207" actId="20577"/>
        <pc:sldMkLst>
          <pc:docMk/>
          <pc:sldMk cId="4218692163" sldId="287"/>
        </pc:sldMkLst>
        <pc:picChg chg="del mod">
          <ac:chgData name="Sanyuan Chen" userId="f0984582-ed99-4a58-8dd9-ad0696338673" providerId="ADAL" clId="{AAA7E9BD-03B3-4A3A-AA67-EEA8FDF58B8E}" dt="2022-01-06T21:56:26.158" v="1193" actId="478"/>
          <ac:picMkLst>
            <pc:docMk/>
            <pc:sldMk cId="4218692163" sldId="287"/>
            <ac:picMk id="6" creationId="{3FE54934-1838-455F-AEEF-871511001D15}"/>
          </ac:picMkLst>
        </pc:picChg>
        <pc:picChg chg="mod">
          <ac:chgData name="Sanyuan Chen" userId="f0984582-ed99-4a58-8dd9-ad0696338673" providerId="ADAL" clId="{AAA7E9BD-03B3-4A3A-AA67-EEA8FDF58B8E}" dt="2022-01-06T21:56:40.458" v="1195" actId="1076"/>
          <ac:picMkLst>
            <pc:docMk/>
            <pc:sldMk cId="4218692163" sldId="287"/>
            <ac:picMk id="8" creationId="{6E24D1E6-BC6C-443D-843E-101867C8F6C2}"/>
          </ac:picMkLst>
        </pc:picChg>
      </pc:sldChg>
      <pc:sldChg chg="delSp modSp add mod modNotesTx">
        <pc:chgData name="Sanyuan Chen" userId="f0984582-ed99-4a58-8dd9-ad0696338673" providerId="ADAL" clId="{AAA7E9BD-03B3-4A3A-AA67-EEA8FDF58B8E}" dt="2022-01-06T22:15:38.305" v="1223" actId="122"/>
        <pc:sldMkLst>
          <pc:docMk/>
          <pc:sldMk cId="2856651153" sldId="288"/>
        </pc:sldMkLst>
        <pc:spChg chg="mod">
          <ac:chgData name="Sanyuan Chen" userId="f0984582-ed99-4a58-8dd9-ad0696338673" providerId="ADAL" clId="{AAA7E9BD-03B3-4A3A-AA67-EEA8FDF58B8E}" dt="2022-01-06T22:15:38.305" v="1223" actId="122"/>
          <ac:spMkLst>
            <pc:docMk/>
            <pc:sldMk cId="2856651153" sldId="288"/>
            <ac:spMk id="2" creationId="{D0D9A2EA-3DE6-4603-8517-EFC2090AACCF}"/>
          </ac:spMkLst>
        </pc:spChg>
        <pc:spChg chg="del">
          <ac:chgData name="Sanyuan Chen" userId="f0984582-ed99-4a58-8dd9-ad0696338673" providerId="ADAL" clId="{AAA7E9BD-03B3-4A3A-AA67-EEA8FDF58B8E}" dt="2022-01-06T22:15:28.139" v="1220" actId="478"/>
          <ac:spMkLst>
            <pc:docMk/>
            <pc:sldMk cId="2856651153" sldId="288"/>
            <ac:spMk id="5" creationId="{8CB87BAF-BDF8-4A9B-A195-6A7CA2D2FFB8}"/>
          </ac:spMkLst>
        </pc:spChg>
        <pc:picChg chg="del">
          <ac:chgData name="Sanyuan Chen" userId="f0984582-ed99-4a58-8dd9-ad0696338673" providerId="ADAL" clId="{AAA7E9BD-03B3-4A3A-AA67-EEA8FDF58B8E}" dt="2022-01-06T22:15:22.150" v="1219" actId="478"/>
          <ac:picMkLst>
            <pc:docMk/>
            <pc:sldMk cId="2856651153" sldId="288"/>
            <ac:picMk id="8" creationId="{6E24D1E6-BC6C-443D-843E-101867C8F6C2}"/>
          </ac:picMkLst>
        </pc:picChg>
      </pc:sldChg>
      <pc:sldChg chg="addSp delSp modSp add mod">
        <pc:chgData name="Sanyuan Chen" userId="f0984582-ed99-4a58-8dd9-ad0696338673" providerId="ADAL" clId="{AAA7E9BD-03B3-4A3A-AA67-EEA8FDF58B8E}" dt="2022-01-07T06:15:41.238" v="1631" actId="478"/>
        <pc:sldMkLst>
          <pc:docMk/>
          <pc:sldMk cId="4176140249" sldId="289"/>
        </pc:sldMkLst>
        <pc:spChg chg="add del mod">
          <ac:chgData name="Sanyuan Chen" userId="f0984582-ed99-4a58-8dd9-ad0696338673" providerId="ADAL" clId="{AAA7E9BD-03B3-4A3A-AA67-EEA8FDF58B8E}" dt="2022-01-07T06:15:41.238" v="1631" actId="478"/>
          <ac:spMkLst>
            <pc:docMk/>
            <pc:sldMk cId="4176140249" sldId="289"/>
            <ac:spMk id="4" creationId="{4B5DD034-2417-4636-A4BC-2F9B35A610A4}"/>
          </ac:spMkLst>
        </pc:spChg>
        <pc:picChg chg="del">
          <ac:chgData name="Sanyuan Chen" userId="f0984582-ed99-4a58-8dd9-ad0696338673" providerId="ADAL" clId="{AAA7E9BD-03B3-4A3A-AA67-EEA8FDF58B8E}" dt="2022-01-07T06:15:38.202" v="1629" actId="478"/>
          <ac:picMkLst>
            <pc:docMk/>
            <pc:sldMk cId="4176140249" sldId="289"/>
            <ac:picMk id="7" creationId="{59A3204F-D2B7-4600-A339-503E061E89AB}"/>
          </ac:picMkLst>
        </pc:picChg>
        <pc:picChg chg="del">
          <ac:chgData name="Sanyuan Chen" userId="f0984582-ed99-4a58-8dd9-ad0696338673" providerId="ADAL" clId="{AAA7E9BD-03B3-4A3A-AA67-EEA8FDF58B8E}" dt="2022-01-07T06:15:40.296" v="1630" actId="478"/>
          <ac:picMkLst>
            <pc:docMk/>
            <pc:sldMk cId="4176140249" sldId="289"/>
            <ac:picMk id="12" creationId="{CCF62E4C-8A38-4B05-AEA1-0934856D1254}"/>
          </ac:picMkLst>
        </pc:picChg>
      </pc:sldChg>
      <pc:sldChg chg="add">
        <pc:chgData name="Sanyuan Chen" userId="f0984582-ed99-4a58-8dd9-ad0696338673" providerId="ADAL" clId="{AAA7E9BD-03B3-4A3A-AA67-EEA8FDF58B8E}" dt="2022-01-07T06:15:35.540" v="1628"/>
        <pc:sldMkLst>
          <pc:docMk/>
          <pc:sldMk cId="2679191562" sldId="290"/>
        </pc:sldMkLst>
      </pc:sldChg>
      <pc:sldChg chg="add del">
        <pc:chgData name="Sanyuan Chen" userId="f0984582-ed99-4a58-8dd9-ad0696338673" providerId="ADAL" clId="{AAA7E9BD-03B3-4A3A-AA67-EEA8FDF58B8E}" dt="2022-01-07T06:18:58.991" v="1633"/>
        <pc:sldMkLst>
          <pc:docMk/>
          <pc:sldMk cId="3966689923" sldId="29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BDDB2-B145-4E79-BAEC-9F20A5111112}" type="datetimeFigureOut">
              <a:rPr lang="zh-CN" altLang="en-US" smtClean="0"/>
              <a:t>2022/1/7</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3AC35D-8F2E-4B75-A911-787D50E354D4}" type="slidenum">
              <a:rPr lang="zh-CN" altLang="en-US" smtClean="0"/>
              <a:t>‹#›</a:t>
            </a:fld>
            <a:endParaRPr lang="zh-CN" altLang="en-US"/>
          </a:p>
        </p:txBody>
      </p:sp>
    </p:spTree>
    <p:extLst>
      <p:ext uri="{BB962C8B-B14F-4D97-AF65-F5344CB8AC3E}">
        <p14:creationId xmlns:p14="http://schemas.microsoft.com/office/powerpoint/2010/main" val="3904090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apc-my.sharepoint.com/:p:/g/personal/t-schen_microsoft_com/EZpbAfKZx6ZBs6a4Dy5WuxQBSKpzzOkluefQEOyz6B40Tg?e=oMUkX3"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powerful conditional generative models which need to reconstruct every detail in the data are usually required. But these models are computationally intense, and waste capacity at modeling the complex relationships in the data x, often ignoring the context c</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3</a:t>
            </a:fld>
            <a:endParaRPr lang="zh-CN" altLang="en-US"/>
          </a:p>
        </p:txBody>
      </p:sp>
    </p:spTree>
    <p:extLst>
      <p:ext uri="{BB962C8B-B14F-4D97-AF65-F5344CB8AC3E}">
        <p14:creationId xmlns:p14="http://schemas.microsoft.com/office/powerpoint/2010/main" val="3479646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vq-wav2vec with Gumbel-</a:t>
            </a:r>
            <a:r>
              <a:rPr lang="en-US" altLang="zh-CN" err="1"/>
              <a:t>Softmax</a:t>
            </a:r>
            <a:r>
              <a:rPr lang="en-US" altLang="zh-CN"/>
              <a:t> uses only 13.5k distinct codewords to represent the audio signal and this limited set of codewords is not sufficient to outperform the baseline.</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12</a:t>
            </a:fld>
            <a:endParaRPr lang="zh-CN" altLang="en-US"/>
          </a:p>
        </p:txBody>
      </p:sp>
    </p:spTree>
    <p:extLst>
      <p:ext uri="{BB962C8B-B14F-4D97-AF65-F5344CB8AC3E}">
        <p14:creationId xmlns:p14="http://schemas.microsoft.com/office/powerpoint/2010/main" val="71567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After training this model on 960h of </a:t>
            </a:r>
            <a:r>
              <a:rPr lang="en-US" altLang="zh-CN" err="1"/>
              <a:t>Librispeech</a:t>
            </a:r>
            <a:r>
              <a:rPr lang="en-US" altLang="zh-CN"/>
              <a:t> and quantizing the training dataset, we are left with 13.5k unique codewords combinations (out of V G = 102k possible codewords)</a:t>
            </a:r>
          </a:p>
          <a:p>
            <a:pPr marL="228600" indent="-228600">
              <a:buAutoNum type="arabicPeriod"/>
            </a:pPr>
            <a:r>
              <a:rPr lang="en-US" altLang="zh-CN"/>
              <a:t>Vq-wav2vec</a:t>
            </a:r>
            <a:r>
              <a:rPr lang="zh-CN" altLang="en-US"/>
              <a:t>有差，加上</a:t>
            </a:r>
            <a:r>
              <a:rPr lang="en-US" altLang="zh-CN" err="1"/>
              <a:t>bert</a:t>
            </a:r>
            <a:r>
              <a:rPr lang="zh-CN" altLang="en-US"/>
              <a:t>差异消失</a:t>
            </a:r>
            <a:endParaRPr lang="en-US" altLang="zh-CN"/>
          </a:p>
          <a:p>
            <a:pPr marL="228600" indent="-228600">
              <a:buAutoNum type="arabicPeriod"/>
            </a:pPr>
            <a:r>
              <a:rPr lang="zh-CN" altLang="en-US"/>
              <a:t>词表大小变大和</a:t>
            </a:r>
            <a:r>
              <a:rPr lang="en-US" altLang="zh-CN"/>
              <a:t>wav2vec</a:t>
            </a:r>
            <a:r>
              <a:rPr lang="zh-CN" altLang="en-US"/>
              <a:t>差距缩小</a:t>
            </a:r>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13</a:t>
            </a:fld>
            <a:endParaRPr lang="zh-CN" altLang="en-US"/>
          </a:p>
        </p:txBody>
      </p:sp>
    </p:spTree>
    <p:extLst>
      <p:ext uri="{BB962C8B-B14F-4D97-AF65-F5344CB8AC3E}">
        <p14:creationId xmlns:p14="http://schemas.microsoft.com/office/powerpoint/2010/main" val="3171813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Table 4 shows that results are promising, even though they are not as good as the state of the art (Park et al., 2019) which depends on data augmentation that we do not use.</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14</a:t>
            </a:fld>
            <a:endParaRPr lang="zh-CN" altLang="en-US"/>
          </a:p>
        </p:txBody>
      </p:sp>
    </p:spTree>
    <p:extLst>
      <p:ext uri="{BB962C8B-B14F-4D97-AF65-F5344CB8AC3E}">
        <p14:creationId xmlns:p14="http://schemas.microsoft.com/office/powerpoint/2010/main" val="747951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Different to previous work, we directly fine-tune the pre-trained BERT models on transcribed speech using a Connectionist Temporal Classification (CTC) loss instead of feeding the representations into a task-specific model</a:t>
            </a:r>
          </a:p>
          <a:p>
            <a:pPr marL="228600" indent="-228600">
              <a:buAutoNum type="arabicPeriod"/>
            </a:pPr>
            <a:r>
              <a:rPr lang="en-US" altLang="zh-CN"/>
              <a:t>Fine-tuning a BERT model on 10 hour of labeled </a:t>
            </a:r>
            <a:r>
              <a:rPr lang="en-US" altLang="zh-CN" err="1"/>
              <a:t>Librispeech</a:t>
            </a:r>
            <a:r>
              <a:rPr lang="en-US" altLang="zh-CN"/>
              <a:t> data with a vq-wav2vec vocabulary is almost as good as the best known reported system trained on 100 hours of labeled data on </a:t>
            </a:r>
            <a:r>
              <a:rPr lang="en-US" altLang="zh-CN" err="1"/>
              <a:t>testclean</a:t>
            </a:r>
            <a:r>
              <a:rPr lang="en-US" altLang="zh-CN"/>
              <a:t>, while achieving a 25% WER reduction on test-other.</a:t>
            </a:r>
          </a:p>
          <a:p>
            <a:pPr marL="228600" indent="-228600">
              <a:buAutoNum type="arabicPeriod"/>
            </a:pPr>
            <a:r>
              <a:rPr lang="en-US" altLang="zh-CN"/>
              <a:t> When using only 10 minutes of labeled data, WER is 25.2 on test-other and 16.3 on test-clean. This demonstrates that self-supervision can enable speech recognition systems trained on a near-zero amount of transcribed data.</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15</a:t>
            </a:fld>
            <a:endParaRPr lang="zh-CN" altLang="en-US"/>
          </a:p>
        </p:txBody>
      </p:sp>
    </p:spTree>
    <p:extLst>
      <p:ext uri="{BB962C8B-B14F-4D97-AF65-F5344CB8AC3E}">
        <p14:creationId xmlns:p14="http://schemas.microsoft.com/office/powerpoint/2010/main" val="2103464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Pre-training brings clear benefits: When reducing the amount of labeled training data from 100h to 10h results in an increase of only 2 WER on test-other and 1.4 WER on </a:t>
            </a:r>
            <a:r>
              <a:rPr lang="en-US" altLang="zh-CN" err="1"/>
              <a:t>testclean</a:t>
            </a:r>
            <a:r>
              <a:rPr lang="en-US" altLang="zh-CN"/>
              <a:t> for Discrete BERT with vq-wav2vec inputs.</a:t>
            </a:r>
          </a:p>
          <a:p>
            <a:pPr marL="228600" indent="-228600">
              <a:buAutoNum type="arabicPeriod"/>
            </a:pPr>
            <a:r>
              <a:rPr lang="en-US" altLang="zh-CN"/>
              <a:t>Fine-tuning a BERT model on 10 hour of labeled </a:t>
            </a:r>
            <a:r>
              <a:rPr lang="en-US" altLang="zh-CN" err="1"/>
              <a:t>Librispeech</a:t>
            </a:r>
            <a:r>
              <a:rPr lang="en-US" altLang="zh-CN"/>
              <a:t> data with a vq-wav2vec vocabulary is almost as good as the best known reported system trained on 100 hours of labeled data on </a:t>
            </a:r>
            <a:r>
              <a:rPr lang="en-US" altLang="zh-CN" err="1"/>
              <a:t>testclean</a:t>
            </a:r>
            <a:r>
              <a:rPr lang="en-US" altLang="zh-CN"/>
              <a:t>, while achieving a 25% WER reduction on test-other.</a:t>
            </a:r>
          </a:p>
          <a:p>
            <a:pPr marL="228600" indent="-228600">
              <a:buAutoNum type="arabicPeriod"/>
            </a:pPr>
            <a:r>
              <a:rPr lang="en-US" altLang="zh-CN"/>
              <a:t> When using only 10 minutes of labeled data, WER is 25.2 on test-other and 16.3 on test-clean. This demonstrates that self-supervision can enable speech recognition systems trained on a near-zero amount of transcribed data.</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16</a:t>
            </a:fld>
            <a:endParaRPr lang="zh-CN" altLang="en-US"/>
          </a:p>
        </p:txBody>
      </p:sp>
    </p:spTree>
    <p:extLst>
      <p:ext uri="{BB962C8B-B14F-4D97-AF65-F5344CB8AC3E}">
        <p14:creationId xmlns:p14="http://schemas.microsoft.com/office/powerpoint/2010/main" val="1914030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不需要预先训练离散特征，完全端到端，只加</a:t>
            </a:r>
            <a:r>
              <a:rPr lang="en-US" altLang="zh-CN"/>
              <a:t>linear</a:t>
            </a:r>
            <a:r>
              <a:rPr lang="zh-CN" altLang="en-US"/>
              <a:t>算</a:t>
            </a:r>
            <a:r>
              <a:rPr lang="en-US" altLang="zh-CN"/>
              <a:t>CTC loss</a:t>
            </a:r>
            <a:r>
              <a:rPr lang="en-US" altLang="zh-CN">
                <a:hlinkClick r:id="rId3"/>
              </a:rPr>
              <a:t>wav2vec_presentation.pptx</a:t>
            </a:r>
            <a:endParaRPr lang="en-US" altLang="zh-CN"/>
          </a:p>
          <a:p>
            <a:pPr marL="228600" indent="-228600">
              <a:buAutoNum type="arabicPeriod"/>
            </a:pPr>
            <a:r>
              <a:rPr lang="en-US" altLang="zh-CN"/>
              <a:t>Experiments using all labeled data of </a:t>
            </a:r>
            <a:r>
              <a:rPr lang="en-US" altLang="zh-CN" err="1"/>
              <a:t>Librispeech</a:t>
            </a:r>
            <a:r>
              <a:rPr lang="en-US" altLang="zh-CN"/>
              <a:t> achieve 1.8/3.3 WER on the clean/other test sets. </a:t>
            </a:r>
          </a:p>
          <a:p>
            <a:pPr marL="228600" indent="-228600">
              <a:buAutoNum type="arabicPeriod"/>
            </a:pPr>
            <a:r>
              <a:rPr lang="en-US" altLang="zh-CN"/>
              <a:t>When lowering the amount of labeled data to one hour, wav2vec 2.0 outperforms the previous state of the art on the 100 hour subset while using 100 times less labeled data. </a:t>
            </a:r>
          </a:p>
          <a:p>
            <a:pPr marL="228600" indent="-228600">
              <a:buAutoNum type="arabicPeriod"/>
            </a:pPr>
            <a:r>
              <a:rPr lang="en-US" altLang="zh-CN"/>
              <a:t>Using just ten minutes of labeled data and pre-training on 53k hours of unlabeled data still achieves 4.8/8.2 WER. T</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17</a:t>
            </a:fld>
            <a:endParaRPr lang="zh-CN" altLang="en-US"/>
          </a:p>
        </p:txBody>
      </p:sp>
    </p:spTree>
    <p:extLst>
      <p:ext uri="{BB962C8B-B14F-4D97-AF65-F5344CB8AC3E}">
        <p14:creationId xmlns:p14="http://schemas.microsoft.com/office/powerpoint/2010/main" val="121910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Experiments using all labeled data of </a:t>
            </a:r>
            <a:r>
              <a:rPr lang="en-US" altLang="zh-CN" err="1"/>
              <a:t>Librispeech</a:t>
            </a:r>
            <a:r>
              <a:rPr lang="en-US" altLang="zh-CN"/>
              <a:t> achieve 1.8/3.3 WER on the clean/other test sets. </a:t>
            </a:r>
          </a:p>
          <a:p>
            <a:pPr marL="228600" indent="-228600">
              <a:buAutoNum type="arabicPeriod"/>
            </a:pPr>
            <a:r>
              <a:rPr lang="en-US" altLang="zh-CN"/>
              <a:t>When lowering the amount of labeled data to one hour, wav2vec 2.0 outperforms the previous state of the art on the 100 hour subset while using 100 times less labeled data. </a:t>
            </a:r>
          </a:p>
          <a:p>
            <a:pPr marL="228600" indent="-228600">
              <a:buAutoNum type="arabicPeriod"/>
            </a:pPr>
            <a:r>
              <a:rPr lang="en-US" altLang="zh-CN"/>
              <a:t>Using just ten minutes of labeled data and pre-training on 53k hours of unlabeled data still achieves 4.8/8.2 WER. This demonstrates that ultra-low resource speech recognition is possible with self-supervised learning on unlabeled data</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18</a:t>
            </a:fld>
            <a:endParaRPr lang="zh-CN" altLang="en-US"/>
          </a:p>
        </p:txBody>
      </p:sp>
    </p:spTree>
    <p:extLst>
      <p:ext uri="{BB962C8B-B14F-4D97-AF65-F5344CB8AC3E}">
        <p14:creationId xmlns:p14="http://schemas.microsoft.com/office/powerpoint/2010/main" val="231240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Continuous latent speech representations retain more information to enable better context representations and quantizing the target representations leads to more robust training</a:t>
            </a:r>
          </a:p>
          <a:p>
            <a:pPr marL="228600" indent="-228600">
              <a:buAutoNum type="arabicPeriod"/>
            </a:pPr>
            <a:r>
              <a:rPr lang="en-US" altLang="zh-CN"/>
              <a:t>Quantizing the </a:t>
            </a:r>
            <a:r>
              <a:rPr lang="en-US" altLang="zh-CN" err="1"/>
              <a:t>latents</a:t>
            </a:r>
            <a:r>
              <a:rPr lang="en-US" altLang="zh-CN"/>
              <a:t> both in the input and the targets performs least well, and explains the lower performance of prior work</a:t>
            </a:r>
          </a:p>
          <a:p>
            <a:pPr marL="228600" indent="-228600">
              <a:buAutoNum type="arabicPeriod"/>
            </a:pPr>
            <a:r>
              <a:rPr lang="en-US" altLang="zh-CN"/>
              <a:t>Continuous targets reduce the effectiveness of self-supervised training since targets can capture detailed artifacts of the current sequence, e.g. speaker and background information</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19</a:t>
            </a:fld>
            <a:endParaRPr lang="zh-CN" altLang="en-US"/>
          </a:p>
        </p:txBody>
      </p:sp>
    </p:spTree>
    <p:extLst>
      <p:ext uri="{BB962C8B-B14F-4D97-AF65-F5344CB8AC3E}">
        <p14:creationId xmlns:p14="http://schemas.microsoft.com/office/powerpoint/2010/main" val="1826609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20</a:t>
            </a:fld>
            <a:endParaRPr lang="zh-CN" altLang="en-US"/>
          </a:p>
        </p:txBody>
      </p:sp>
    </p:spTree>
    <p:extLst>
      <p:ext uri="{BB962C8B-B14F-4D97-AF65-F5344CB8AC3E}">
        <p14:creationId xmlns:p14="http://schemas.microsoft.com/office/powerpoint/2010/main" val="3696411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21</a:t>
            </a:fld>
            <a:endParaRPr lang="zh-CN" altLang="en-US"/>
          </a:p>
        </p:txBody>
      </p:sp>
    </p:spTree>
    <p:extLst>
      <p:ext uri="{BB962C8B-B14F-4D97-AF65-F5344CB8AC3E}">
        <p14:creationId xmlns:p14="http://schemas.microsoft.com/office/powerpoint/2010/main" val="1031056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采样得到</a:t>
            </a:r>
            <a:r>
              <a:rPr lang="en-US" altLang="zh-CN"/>
              <a:t>latent vector, </a:t>
            </a:r>
            <a:r>
              <a:rPr lang="zh-CN" altLang="en-US"/>
              <a:t>每帧代表</a:t>
            </a:r>
            <a:r>
              <a:rPr lang="en-US" altLang="zh-CN"/>
              <a:t>10ms</a:t>
            </a:r>
          </a:p>
          <a:p>
            <a:pPr marL="228600" indent="-228600">
              <a:buAutoNum type="arabicPeriod"/>
            </a:pPr>
            <a:r>
              <a:rPr lang="zh-CN" altLang="en-US"/>
              <a:t>自回归模型</a:t>
            </a:r>
            <a:r>
              <a:rPr lang="en-US" altLang="zh-CN"/>
              <a:t>(GRUs)</a:t>
            </a:r>
            <a:r>
              <a:rPr lang="zh-CN" altLang="en-US"/>
              <a:t>建模</a:t>
            </a:r>
            <a:r>
              <a:rPr lang="en-US" altLang="zh-CN"/>
              <a:t>context vector</a:t>
            </a:r>
            <a:r>
              <a:rPr lang="zh-CN" altLang="en-US"/>
              <a:t>，预测未来</a:t>
            </a:r>
            <a:r>
              <a:rPr lang="en-US" altLang="zh-CN"/>
              <a:t>k</a:t>
            </a:r>
            <a:r>
              <a:rPr lang="zh-CN" altLang="en-US"/>
              <a:t>时刻的</a:t>
            </a:r>
            <a:r>
              <a:rPr lang="en-US" altLang="zh-CN"/>
              <a:t>latent vector, negative samples random samples from p(x) in the minibatch</a:t>
            </a:r>
          </a:p>
          <a:p>
            <a:pPr marL="228600" indent="-228600">
              <a:buAutoNum type="arabicPeriod"/>
            </a:pPr>
            <a:r>
              <a:rPr lang="en-US" altLang="zh-CN"/>
              <a:t>MI loss cross entropy loss</a:t>
            </a:r>
          </a:p>
          <a:p>
            <a:pPr marL="228600" indent="-228600">
              <a:buAutoNum type="arabicPeriod"/>
            </a:pPr>
            <a:r>
              <a:rPr lang="en-US" altLang="zh-CN"/>
              <a:t>either of </a:t>
            </a:r>
            <a:r>
              <a:rPr lang="en-US" altLang="zh-CN" err="1"/>
              <a:t>zt</a:t>
            </a:r>
            <a:r>
              <a:rPr lang="en-US" altLang="zh-CN"/>
              <a:t> and </a:t>
            </a:r>
            <a:r>
              <a:rPr lang="en-US" altLang="zh-CN" err="1"/>
              <a:t>ct</a:t>
            </a:r>
            <a:r>
              <a:rPr lang="en-US" altLang="zh-CN"/>
              <a:t> could be used as representation for downstream tasks, </a:t>
            </a:r>
            <a:r>
              <a:rPr lang="en-US" altLang="zh-CN" err="1"/>
              <a:t>zt</a:t>
            </a:r>
            <a:r>
              <a:rPr lang="en-US" altLang="zh-CN"/>
              <a:t> context</a:t>
            </a:r>
          </a:p>
          <a:p>
            <a:pPr marL="228600" indent="-228600">
              <a:buAutoNum type="arabicPeriod"/>
            </a:pPr>
            <a:r>
              <a:rPr lang="zh-CN" altLang="en-US"/>
              <a:t>预测</a:t>
            </a:r>
            <a:r>
              <a:rPr lang="en-US" altLang="zh-CN"/>
              <a:t>12</a:t>
            </a:r>
            <a:r>
              <a:rPr lang="zh-CN" altLang="en-US"/>
              <a:t>步最好，从相同的</a:t>
            </a:r>
            <a:r>
              <a:rPr lang="en-US" altLang="zh-CN"/>
              <a:t>speaker</a:t>
            </a:r>
            <a:r>
              <a:rPr lang="zh-CN" altLang="en-US"/>
              <a:t>，包括当前的</a:t>
            </a:r>
            <a:r>
              <a:rPr lang="en-US" altLang="zh-CN"/>
              <a:t>sequence</a:t>
            </a:r>
            <a:r>
              <a:rPr lang="zh-CN" altLang="en-US"/>
              <a:t>里</a:t>
            </a:r>
            <a:r>
              <a:rPr lang="en-US" altLang="zh-CN"/>
              <a:t>sample negative</a:t>
            </a:r>
            <a:r>
              <a:rPr lang="zh-CN" altLang="en-US"/>
              <a:t>最好</a:t>
            </a:r>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4</a:t>
            </a:fld>
            <a:endParaRPr lang="zh-CN" altLang="en-US"/>
          </a:p>
        </p:txBody>
      </p:sp>
    </p:spTree>
    <p:extLst>
      <p:ext uri="{BB962C8B-B14F-4D97-AF65-F5344CB8AC3E}">
        <p14:creationId xmlns:p14="http://schemas.microsoft.com/office/powerpoint/2010/main" val="2333938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22</a:t>
            </a:fld>
            <a:endParaRPr lang="zh-CN" altLang="en-US"/>
          </a:p>
        </p:txBody>
      </p:sp>
    </p:spTree>
    <p:extLst>
      <p:ext uri="{BB962C8B-B14F-4D97-AF65-F5344CB8AC3E}">
        <p14:creationId xmlns:p14="http://schemas.microsoft.com/office/powerpoint/2010/main" val="146617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23</a:t>
            </a:fld>
            <a:endParaRPr lang="zh-CN" altLang="en-US"/>
          </a:p>
        </p:txBody>
      </p:sp>
    </p:spTree>
    <p:extLst>
      <p:ext uri="{BB962C8B-B14F-4D97-AF65-F5344CB8AC3E}">
        <p14:creationId xmlns:p14="http://schemas.microsoft.com/office/powerpoint/2010/main" val="4164798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p>
          <a:p>
            <a:pPr marL="228600" indent="-228600">
              <a:buAutoNum type="arabicPeriod"/>
            </a:pPr>
            <a:r>
              <a:rPr lang="en-US" altLang="zh-CN"/>
              <a:t>For self-training, we perform two iterations: first, we pseudo-label the training data with the unsupervised GAN model and train an HMM on the pseudo-labels (§ 2.2). Second, we relabel the training data with the HMM and then fine-tune the original wav2vec 2.0 model using the HMM pseudo-labels with a CTC loss (§ 2.3)</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24</a:t>
            </a:fld>
            <a:endParaRPr lang="zh-CN" altLang="en-US"/>
          </a:p>
        </p:txBody>
      </p:sp>
    </p:spTree>
    <p:extLst>
      <p:ext uri="{BB962C8B-B14F-4D97-AF65-F5344CB8AC3E}">
        <p14:creationId xmlns:p14="http://schemas.microsoft.com/office/powerpoint/2010/main" val="3712029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Compared to the best previous unsupervised work, wav2vec-U reduces the phoneme error rate on the TIMIT benchmark from 26.1 to 11.3.  SOTA 8.3</a:t>
            </a:r>
          </a:p>
          <a:p>
            <a:pPr marL="228600" indent="-228600">
              <a:buAutoNum type="arabicPeriod"/>
            </a:pPr>
            <a:r>
              <a:rPr lang="en-US" altLang="zh-CN"/>
              <a:t>On the larger English </a:t>
            </a:r>
            <a:r>
              <a:rPr lang="en-US" altLang="zh-CN" err="1"/>
              <a:t>Librispeech</a:t>
            </a:r>
            <a:r>
              <a:rPr lang="en-US" altLang="zh-CN"/>
              <a:t> benchmark, wav2vec-U achieves a word error rate of 5.9 on test-other, rivaling some of the best published systems trained on 960 hours of labeled data from only two years ago.</a:t>
            </a:r>
          </a:p>
          <a:p>
            <a:pPr marL="228600" indent="-228600">
              <a:buAutoNum type="arabicPeriod"/>
            </a:pPr>
            <a:r>
              <a:rPr lang="en-US" altLang="zh-CN"/>
              <a:t>Our unsupervised speech recognition model, the generator, is very lightweight: it consists of a single temporal convolution comprising only about 90k parameters to which we input frozen wav2vec 2.0 representations</a:t>
            </a:r>
          </a:p>
          <a:p>
            <a:pPr marL="228600" indent="-228600">
              <a:buAutoNum type="arabicPeriod"/>
            </a:pPr>
            <a:r>
              <a:rPr lang="en-US" altLang="zh-CN"/>
              <a:t>For self-training, we perform two iterations: first, we pseudo-label the training data with the unsupervised GAN model and train an HMM on the pseudo-labels (§ 2.2). Second, we relabel the training data with the HMM and then fine-tune the original wav2vec 2.0 model using the HMM pseudo-labels with a CTC loss (§ 2.3)</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25</a:t>
            </a:fld>
            <a:endParaRPr lang="zh-CN" altLang="en-US"/>
          </a:p>
        </p:txBody>
      </p:sp>
    </p:spTree>
    <p:extLst>
      <p:ext uri="{BB962C8B-B14F-4D97-AF65-F5344CB8AC3E}">
        <p14:creationId xmlns:p14="http://schemas.microsoft.com/office/powerpoint/2010/main" val="3069536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Using just 10 minutes of labeled data from Libri-light as well as 53k hours of unlabeled data from </a:t>
            </a:r>
            <a:r>
              <a:rPr lang="en-US" altLang="zh-CN" err="1"/>
              <a:t>LibriVox</a:t>
            </a:r>
            <a:r>
              <a:rPr lang="en-US" altLang="zh-CN"/>
              <a:t> achieves WERs of 3.0%/5.2% on the clean and other test sets of </a:t>
            </a:r>
            <a:r>
              <a:rPr lang="en-US" altLang="zh-CN" err="1"/>
              <a:t>Librispeech</a:t>
            </a:r>
            <a:r>
              <a:rPr lang="en-US" altLang="zh-CN"/>
              <a:t> – rivaling the best published systems trained on 960 hours of labeled data only a year ago. </a:t>
            </a:r>
          </a:p>
          <a:p>
            <a:pPr marL="228600" indent="-228600">
              <a:buAutoNum type="arabicPeriod"/>
            </a:pPr>
            <a:r>
              <a:rPr lang="en-US" altLang="zh-CN"/>
              <a:t>Training on all labeled data of </a:t>
            </a:r>
            <a:r>
              <a:rPr lang="en-US" altLang="zh-CN" err="1"/>
              <a:t>Librispeech</a:t>
            </a:r>
            <a:r>
              <a:rPr lang="en-US" altLang="zh-CN"/>
              <a:t> achieves WERs of 1.5%/3.1%.</a:t>
            </a:r>
          </a:p>
          <a:p>
            <a:pPr marL="228600" indent="-228600">
              <a:buAutoNum type="arabicPeriod"/>
            </a:pPr>
            <a:r>
              <a:rPr lang="en-US" altLang="zh-CN"/>
              <a:t>we first pre-train a wav2vec 2.0 model on the unlabeled data, fine-tune it on the available labeled data, use the model to label the unlabeled data, and finally use the pseudo-labeled data to train the final model. In our experiments, we also consider a variant where we fine-tune the original wav2vec 2.0 model on the pseudo-labeled data.</a:t>
            </a:r>
          </a:p>
          <a:p>
            <a:pPr marL="228600" indent="-228600">
              <a:buAutoNum type="arabicPeriod"/>
            </a:pPr>
            <a:r>
              <a:rPr lang="en-US" altLang="zh-CN"/>
              <a:t>The lower performance of fine tuning is likely due to CTC not being as competitive as more elaborate sequence to sequence models when a lot of pseudo-labeled data is available </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26</a:t>
            </a:fld>
            <a:endParaRPr lang="zh-CN" altLang="en-US"/>
          </a:p>
        </p:txBody>
      </p:sp>
    </p:spTree>
    <p:extLst>
      <p:ext uri="{BB962C8B-B14F-4D97-AF65-F5344CB8AC3E}">
        <p14:creationId xmlns:p14="http://schemas.microsoft.com/office/powerpoint/2010/main" val="3392242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Conformer XL and Conformer XXL, which have 600M and 1B parameters, Conformer XXL and Conformer XXL+ as having the same pre-trained sub-model with different projection blocks</a:t>
            </a:r>
          </a:p>
          <a:p>
            <a:pPr marL="228600" indent="-228600">
              <a:buAutoNum type="arabicPeriod"/>
            </a:pPr>
            <a:r>
              <a:rPr lang="en-US" altLang="zh-CN" sz="2400"/>
              <a:t>Noisy Student Training: 1 </a:t>
            </a:r>
            <a:r>
              <a:rPr lang="en-US" altLang="zh-CN" sz="2000"/>
              <a:t>Generate pseudo labels with finetuned pretrained model, 2. Fine-tune new pre-trained on the mixed datasets , 3. repeat</a:t>
            </a:r>
          </a:p>
          <a:p>
            <a:pPr marL="228600" indent="-228600">
              <a:buAutoNum type="arabicPeriod"/>
            </a:pPr>
            <a:r>
              <a:rPr lang="en-US" altLang="zh-CN" sz="3200"/>
              <a:t>we have been unsuccessful in achieving gains from training Conformer XL and XXL from scratch, and only present the performance we obtained by fine tuning pre-trained models on </a:t>
            </a:r>
            <a:r>
              <a:rPr lang="en-US" altLang="zh-CN" sz="3200" err="1"/>
              <a:t>LibriSpeech</a:t>
            </a:r>
            <a:r>
              <a:rPr lang="en-US" altLang="zh-CN" sz="3200"/>
              <a:t> for these models</a:t>
            </a:r>
          </a:p>
          <a:p>
            <a:pPr marL="228600" indent="-228600">
              <a:buAutoNum type="arabicPeriod"/>
            </a:pPr>
            <a:r>
              <a:rPr lang="en-US" altLang="zh-CN" sz="3200"/>
              <a:t>First, we use the log-</a:t>
            </a:r>
            <a:r>
              <a:rPr lang="en-US" altLang="zh-CN" sz="3200" err="1"/>
              <a:t>mel</a:t>
            </a:r>
            <a:r>
              <a:rPr lang="en-US" altLang="zh-CN" sz="3200"/>
              <a:t> spectrogram instead of the waveform as the input for the ASR network. Secondly, we do not use quantization or a diversity loss for simplicity.</a:t>
            </a:r>
          </a:p>
          <a:p>
            <a:pPr marL="228600" indent="-228600">
              <a:buAutoNum type="arabicPeriod"/>
            </a:pPr>
            <a:r>
              <a:rPr lang="en-US" altLang="zh-CN" sz="3200"/>
              <a:t>LSTM decoder</a:t>
            </a:r>
            <a:endParaRPr lang="zh-CN" altLang="en-US" sz="2000"/>
          </a:p>
          <a:p>
            <a:pPr marL="228600" indent="-228600">
              <a:buAutoNum type="arabicPeriod"/>
            </a:pPr>
            <a:endParaRPr lang="en-US" altLang="zh-CN"/>
          </a:p>
          <a:p>
            <a:pPr marL="228600" indent="-228600">
              <a:buAutoNum type="arabicPeriod"/>
            </a:pPr>
            <a:endParaRPr lang="en-US" altLang="zh-CN"/>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27</a:t>
            </a:fld>
            <a:endParaRPr lang="zh-CN" altLang="en-US"/>
          </a:p>
        </p:txBody>
      </p:sp>
    </p:spTree>
    <p:extLst>
      <p:ext uri="{BB962C8B-B14F-4D97-AF65-F5344CB8AC3E}">
        <p14:creationId xmlns:p14="http://schemas.microsoft.com/office/powerpoint/2010/main" val="4260312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Using just 10 minutes of labeled data from Libri-light as well as 53k hours of unlabeled data from </a:t>
            </a:r>
            <a:r>
              <a:rPr lang="en-US" altLang="zh-CN" err="1"/>
              <a:t>LibriVox</a:t>
            </a:r>
            <a:r>
              <a:rPr lang="en-US" altLang="zh-CN"/>
              <a:t> achieves WERs of 3.0%/5.2% on the clean and other test sets of </a:t>
            </a:r>
            <a:r>
              <a:rPr lang="en-US" altLang="zh-CN" err="1"/>
              <a:t>Librispeech</a:t>
            </a:r>
            <a:r>
              <a:rPr lang="en-US" altLang="zh-CN"/>
              <a:t> – rivaling the best published systems trained on 960 hours of labeled data only a year ago. </a:t>
            </a:r>
          </a:p>
          <a:p>
            <a:pPr marL="228600" indent="-228600">
              <a:buAutoNum type="arabicPeriod"/>
            </a:pPr>
            <a:r>
              <a:rPr lang="en-US" altLang="zh-CN"/>
              <a:t>Training on all labeled data of </a:t>
            </a:r>
            <a:r>
              <a:rPr lang="en-US" altLang="zh-CN" err="1"/>
              <a:t>Librispeech</a:t>
            </a:r>
            <a:r>
              <a:rPr lang="en-US" altLang="zh-CN"/>
              <a:t> achieves WERs of 1.5%/3.1%.</a:t>
            </a:r>
          </a:p>
          <a:p>
            <a:pPr marL="228600" indent="-228600">
              <a:buAutoNum type="arabicPeriod"/>
            </a:pPr>
            <a:r>
              <a:rPr lang="en-US" altLang="zh-CN"/>
              <a:t>we first pre-train a wav2vec 2.0 model on the unlabeled data, fine-tune it on the available labeled data, use the model to label the unlabeled data, and finally use the pseudo-labeled data to train the final model. In our experiments, we also consider a variant where we fine-tune the original wav2vec 2.0 model on the pseudo-labeled data.</a:t>
            </a:r>
          </a:p>
          <a:p>
            <a:pPr marL="228600" indent="-228600">
              <a:buAutoNum type="arabicPeriod"/>
            </a:pPr>
            <a:r>
              <a:rPr lang="en-US" altLang="zh-CN"/>
              <a:t>The lower performance of fine tuning is likely due to CTC not being as competitive as more elaborate sequence to sequence models when a lot of pseudo-labeled data is available </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28</a:t>
            </a:fld>
            <a:endParaRPr lang="zh-CN" altLang="en-US"/>
          </a:p>
        </p:txBody>
      </p:sp>
    </p:spTree>
    <p:extLst>
      <p:ext uri="{BB962C8B-B14F-4D97-AF65-F5344CB8AC3E}">
        <p14:creationId xmlns:p14="http://schemas.microsoft.com/office/powerpoint/2010/main" val="931192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SSL + Large Models = Labeled Data Efficiency</a:t>
            </a:r>
          </a:p>
          <a:p>
            <a:pPr marL="228600" indent="-228600">
              <a:buAutoNum type="arabicPeriod"/>
            </a:pPr>
            <a:r>
              <a:rPr lang="en-US" altLang="zh-CN" err="1"/>
              <a:t>SoTA</a:t>
            </a:r>
            <a:r>
              <a:rPr lang="en-US" altLang="zh-CN"/>
              <a:t> results for downstream ASR tasks</a:t>
            </a:r>
          </a:p>
          <a:p>
            <a:pPr marL="228600" indent="-228600">
              <a:buAutoNum type="arabicPeriod"/>
            </a:pPr>
            <a:r>
              <a:rPr lang="en-US" altLang="zh-CN" err="1"/>
              <a:t>SoTA</a:t>
            </a:r>
            <a:r>
              <a:rPr lang="en-US" altLang="zh-CN"/>
              <a:t> results for downstream non-ASR tasks</a:t>
            </a:r>
          </a:p>
          <a:p>
            <a:pPr marL="228600" indent="-228600">
              <a:buAutoNum type="arabicPeriod"/>
            </a:pPr>
            <a:r>
              <a:rPr lang="en-US" altLang="zh-CN"/>
              <a:t>Benefits of using SSL + Large Models are smaller for bigger downstream tasks, but are still significant:</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29</a:t>
            </a:fld>
            <a:endParaRPr lang="zh-CN" altLang="en-US"/>
          </a:p>
        </p:txBody>
      </p:sp>
    </p:spTree>
    <p:extLst>
      <p:ext uri="{BB962C8B-B14F-4D97-AF65-F5344CB8AC3E}">
        <p14:creationId xmlns:p14="http://schemas.microsoft.com/office/powerpoint/2010/main" val="952143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SSL + Large Models = Labeled Data Efficiency</a:t>
            </a:r>
          </a:p>
          <a:p>
            <a:pPr marL="228600" indent="-228600">
              <a:buAutoNum type="arabicPeriod"/>
            </a:pPr>
            <a:r>
              <a:rPr lang="en-US" altLang="zh-CN" err="1"/>
              <a:t>SoTA</a:t>
            </a:r>
            <a:r>
              <a:rPr lang="en-US" altLang="zh-CN"/>
              <a:t> results for downstream ASR tasks</a:t>
            </a:r>
          </a:p>
          <a:p>
            <a:pPr marL="228600" indent="-228600">
              <a:buAutoNum type="arabicPeriod"/>
            </a:pPr>
            <a:r>
              <a:rPr lang="en-US" altLang="zh-CN" err="1"/>
              <a:t>SoTA</a:t>
            </a:r>
            <a:r>
              <a:rPr lang="en-US" altLang="zh-CN"/>
              <a:t> results for downstream non-ASR tasks</a:t>
            </a:r>
          </a:p>
          <a:p>
            <a:pPr marL="228600" indent="-228600">
              <a:buAutoNum type="arabicPeriod"/>
            </a:pPr>
            <a:r>
              <a:rPr lang="en-US" altLang="zh-CN"/>
              <a:t>Benefits of using SSL + Large Models are smaller for bigger downstream tasks, but are still significant:</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30</a:t>
            </a:fld>
            <a:endParaRPr lang="zh-CN" altLang="en-US"/>
          </a:p>
        </p:txBody>
      </p:sp>
    </p:spTree>
    <p:extLst>
      <p:ext uri="{BB962C8B-B14F-4D97-AF65-F5344CB8AC3E}">
        <p14:creationId xmlns:p14="http://schemas.microsoft.com/office/powerpoint/2010/main" val="2083139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ltLang="zh-CN"/>
              <a:t>Without self-training and LM, w2v-BERT already either outperforms or matches other models with LM</a:t>
            </a:r>
          </a:p>
          <a:p>
            <a:pPr marL="228600" indent="-228600">
              <a:buAutoNum type="arabicPeriod"/>
            </a:pPr>
            <a:r>
              <a:rPr lang="en-US" altLang="zh-CN"/>
              <a:t>Contrastive learning combined with masked language modeling is more effective than contrastive learning alone</a:t>
            </a:r>
          </a:p>
          <a:p>
            <a:pPr marL="228600" indent="-228600">
              <a:buAutoNum type="arabicPeriod"/>
            </a:pPr>
            <a:r>
              <a:rPr lang="en-US" altLang="zh-CN"/>
              <a:t>On the necessity of contrastive module: always assigning the same target ID for the masked prediction module to </a:t>
            </a:r>
            <a:r>
              <a:rPr lang="en-US" altLang="zh-CN" err="1"/>
              <a:t>predicton</a:t>
            </a:r>
            <a:endParaRPr lang="en-US" altLang="zh-CN"/>
          </a:p>
          <a:p>
            <a:pPr marL="228600" indent="-228600">
              <a:buAutoNum type="arabicPeriod"/>
            </a:pP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31</a:t>
            </a:fld>
            <a:endParaRPr lang="zh-CN" altLang="en-US"/>
          </a:p>
        </p:txBody>
      </p:sp>
    </p:spTree>
    <p:extLst>
      <p:ext uri="{BB962C8B-B14F-4D97-AF65-F5344CB8AC3E}">
        <p14:creationId xmlns:p14="http://schemas.microsoft.com/office/powerpoint/2010/main" val="333194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采样得到</a:t>
            </a:r>
            <a:r>
              <a:rPr lang="en-US" altLang="zh-CN"/>
              <a:t>latent vector, </a:t>
            </a:r>
            <a:r>
              <a:rPr lang="zh-CN" altLang="en-US"/>
              <a:t>每帧代表</a:t>
            </a:r>
            <a:r>
              <a:rPr lang="en-US" altLang="zh-CN"/>
              <a:t>10ms</a:t>
            </a:r>
          </a:p>
          <a:p>
            <a:pPr marL="228600" indent="-228600">
              <a:buAutoNum type="arabicPeriod"/>
            </a:pPr>
            <a:r>
              <a:rPr lang="zh-CN" altLang="en-US"/>
              <a:t>自回归模型</a:t>
            </a:r>
            <a:r>
              <a:rPr lang="en-US" altLang="zh-CN"/>
              <a:t>(GRUs)</a:t>
            </a:r>
            <a:r>
              <a:rPr lang="zh-CN" altLang="en-US"/>
              <a:t>建模</a:t>
            </a:r>
            <a:r>
              <a:rPr lang="en-US" altLang="zh-CN"/>
              <a:t>context vector</a:t>
            </a:r>
            <a:r>
              <a:rPr lang="zh-CN" altLang="en-US"/>
              <a:t>，预测未来</a:t>
            </a:r>
            <a:r>
              <a:rPr lang="en-US" altLang="zh-CN"/>
              <a:t>k</a:t>
            </a:r>
            <a:r>
              <a:rPr lang="zh-CN" altLang="en-US"/>
              <a:t>时刻的</a:t>
            </a:r>
            <a:r>
              <a:rPr lang="en-US" altLang="zh-CN"/>
              <a:t>latent vector, negative samples random samples from p(x) in the minibatch</a:t>
            </a:r>
          </a:p>
          <a:p>
            <a:pPr marL="228600" indent="-228600">
              <a:buAutoNum type="arabicPeriod"/>
            </a:pPr>
            <a:r>
              <a:rPr lang="en-US" altLang="zh-CN"/>
              <a:t>MI loss cross entropy loss</a:t>
            </a:r>
          </a:p>
          <a:p>
            <a:pPr marL="228600" indent="-228600">
              <a:buAutoNum type="arabicPeriod"/>
            </a:pPr>
            <a:r>
              <a:rPr lang="en-US" altLang="zh-CN"/>
              <a:t>either of </a:t>
            </a:r>
            <a:r>
              <a:rPr lang="en-US" altLang="zh-CN" err="1"/>
              <a:t>zt</a:t>
            </a:r>
            <a:r>
              <a:rPr lang="en-US" altLang="zh-CN"/>
              <a:t> and </a:t>
            </a:r>
            <a:r>
              <a:rPr lang="en-US" altLang="zh-CN" err="1"/>
              <a:t>ct</a:t>
            </a:r>
            <a:r>
              <a:rPr lang="en-US" altLang="zh-CN"/>
              <a:t> could be used as representation for downstream tasks, </a:t>
            </a:r>
            <a:r>
              <a:rPr lang="en-US" altLang="zh-CN" err="1"/>
              <a:t>zt</a:t>
            </a:r>
            <a:r>
              <a:rPr lang="en-US" altLang="zh-CN"/>
              <a:t> context</a:t>
            </a:r>
          </a:p>
          <a:p>
            <a:pPr marL="228600" indent="-228600">
              <a:buAutoNum type="arabicPeriod"/>
            </a:pPr>
            <a:r>
              <a:rPr lang="zh-CN" altLang="en-US"/>
              <a:t>预测</a:t>
            </a:r>
            <a:r>
              <a:rPr lang="en-US" altLang="zh-CN"/>
              <a:t>12</a:t>
            </a:r>
            <a:r>
              <a:rPr lang="zh-CN" altLang="en-US"/>
              <a:t>步最好，从相同的</a:t>
            </a:r>
            <a:r>
              <a:rPr lang="en-US" altLang="zh-CN"/>
              <a:t>speaker</a:t>
            </a:r>
            <a:r>
              <a:rPr lang="zh-CN" altLang="en-US"/>
              <a:t>，包括当前的</a:t>
            </a:r>
            <a:r>
              <a:rPr lang="en-US" altLang="zh-CN"/>
              <a:t>sequence</a:t>
            </a:r>
            <a:r>
              <a:rPr lang="zh-CN" altLang="en-US"/>
              <a:t>里</a:t>
            </a:r>
            <a:r>
              <a:rPr lang="en-US" altLang="zh-CN"/>
              <a:t>sample negative</a:t>
            </a:r>
            <a:r>
              <a:rPr lang="zh-CN" altLang="en-US"/>
              <a:t>最好</a:t>
            </a:r>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5</a:t>
            </a:fld>
            <a:endParaRPr lang="zh-CN" altLang="en-US"/>
          </a:p>
        </p:txBody>
      </p:sp>
    </p:spTree>
    <p:extLst>
      <p:ext uri="{BB962C8B-B14F-4D97-AF65-F5344CB8AC3E}">
        <p14:creationId xmlns:p14="http://schemas.microsoft.com/office/powerpoint/2010/main" val="10649567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32</a:t>
            </a:fld>
            <a:endParaRPr lang="zh-CN" altLang="en-US"/>
          </a:p>
        </p:txBody>
      </p:sp>
    </p:spTree>
    <p:extLst>
      <p:ext uri="{BB962C8B-B14F-4D97-AF65-F5344CB8AC3E}">
        <p14:creationId xmlns:p14="http://schemas.microsoft.com/office/powerpoint/2010/main" val="38265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采样得到</a:t>
            </a:r>
            <a:r>
              <a:rPr lang="en-US" altLang="zh-CN"/>
              <a:t>latent vector, </a:t>
            </a:r>
            <a:r>
              <a:rPr lang="zh-CN" altLang="en-US"/>
              <a:t>每帧代表</a:t>
            </a:r>
            <a:r>
              <a:rPr lang="en-US" altLang="zh-CN"/>
              <a:t>10ms</a:t>
            </a:r>
          </a:p>
          <a:p>
            <a:pPr marL="228600" indent="-228600">
              <a:buAutoNum type="arabicPeriod"/>
            </a:pPr>
            <a:r>
              <a:rPr lang="zh-CN" altLang="en-US"/>
              <a:t>自回归模型</a:t>
            </a:r>
            <a:r>
              <a:rPr lang="en-US" altLang="zh-CN"/>
              <a:t>(GRUs)</a:t>
            </a:r>
            <a:r>
              <a:rPr lang="zh-CN" altLang="en-US"/>
              <a:t>建模</a:t>
            </a:r>
            <a:r>
              <a:rPr lang="en-US" altLang="zh-CN"/>
              <a:t>context vector</a:t>
            </a:r>
            <a:r>
              <a:rPr lang="zh-CN" altLang="en-US"/>
              <a:t>，预测未来</a:t>
            </a:r>
            <a:r>
              <a:rPr lang="en-US" altLang="zh-CN"/>
              <a:t>k</a:t>
            </a:r>
            <a:r>
              <a:rPr lang="zh-CN" altLang="en-US"/>
              <a:t>时刻的</a:t>
            </a:r>
            <a:r>
              <a:rPr lang="en-US" altLang="zh-CN"/>
              <a:t>latent vector, negative samples random samples from p(x) in the minibatch</a:t>
            </a:r>
          </a:p>
          <a:p>
            <a:pPr marL="228600" indent="-228600">
              <a:buAutoNum type="arabicPeriod"/>
            </a:pPr>
            <a:r>
              <a:rPr lang="en-US" altLang="zh-CN"/>
              <a:t>MI loss cross entropy loss</a:t>
            </a:r>
          </a:p>
          <a:p>
            <a:pPr marL="228600" indent="-228600">
              <a:buAutoNum type="arabicPeriod"/>
            </a:pPr>
            <a:r>
              <a:rPr lang="en-US" altLang="zh-CN"/>
              <a:t>either of </a:t>
            </a:r>
            <a:r>
              <a:rPr lang="en-US" altLang="zh-CN" err="1"/>
              <a:t>zt</a:t>
            </a:r>
            <a:r>
              <a:rPr lang="en-US" altLang="zh-CN"/>
              <a:t> and </a:t>
            </a:r>
            <a:r>
              <a:rPr lang="en-US" altLang="zh-CN" err="1"/>
              <a:t>ct</a:t>
            </a:r>
            <a:r>
              <a:rPr lang="en-US" altLang="zh-CN"/>
              <a:t> could be used as representation for downstream tasks, </a:t>
            </a:r>
            <a:r>
              <a:rPr lang="en-US" altLang="zh-CN" err="1"/>
              <a:t>zt</a:t>
            </a:r>
            <a:r>
              <a:rPr lang="en-US" altLang="zh-CN"/>
              <a:t> context</a:t>
            </a:r>
          </a:p>
          <a:p>
            <a:pPr marL="228600" indent="-228600">
              <a:buAutoNum type="arabicPeriod"/>
            </a:pPr>
            <a:r>
              <a:rPr lang="zh-CN" altLang="en-US"/>
              <a:t>预测</a:t>
            </a:r>
            <a:r>
              <a:rPr lang="en-US" altLang="zh-CN"/>
              <a:t>12</a:t>
            </a:r>
            <a:r>
              <a:rPr lang="zh-CN" altLang="en-US"/>
              <a:t>步最好，从相同的</a:t>
            </a:r>
            <a:r>
              <a:rPr lang="en-US" altLang="zh-CN"/>
              <a:t>speaker</a:t>
            </a:r>
            <a:r>
              <a:rPr lang="zh-CN" altLang="en-US"/>
              <a:t>，包括当前的</a:t>
            </a:r>
            <a:r>
              <a:rPr lang="en-US" altLang="zh-CN"/>
              <a:t>sequence</a:t>
            </a:r>
            <a:r>
              <a:rPr lang="zh-CN" altLang="en-US"/>
              <a:t>里</a:t>
            </a:r>
            <a:r>
              <a:rPr lang="en-US" altLang="zh-CN"/>
              <a:t>sample negative</a:t>
            </a:r>
            <a:r>
              <a:rPr lang="zh-CN" altLang="en-US"/>
              <a:t>最好</a:t>
            </a:r>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6</a:t>
            </a:fld>
            <a:endParaRPr lang="zh-CN" altLang="en-US"/>
          </a:p>
        </p:txBody>
      </p:sp>
    </p:spTree>
    <p:extLst>
      <p:ext uri="{BB962C8B-B14F-4D97-AF65-F5344CB8AC3E}">
        <p14:creationId xmlns:p14="http://schemas.microsoft.com/office/powerpoint/2010/main" val="7232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不只是</a:t>
            </a:r>
            <a:r>
              <a:rPr lang="en-US" altLang="zh-CN"/>
              <a:t>phoneme class,</a:t>
            </a:r>
            <a:r>
              <a:rPr lang="zh-CN" altLang="en-US"/>
              <a:t>而是</a:t>
            </a:r>
            <a:r>
              <a:rPr lang="en-US" altLang="zh-CN"/>
              <a:t>ASR</a:t>
            </a:r>
          </a:p>
          <a:p>
            <a:pPr marL="228600" indent="-228600">
              <a:buAutoNum type="arabicPeriod"/>
            </a:pPr>
            <a:r>
              <a:rPr lang="en-US" altLang="zh-CN"/>
              <a:t>Fully CNN -&gt; </a:t>
            </a:r>
            <a:r>
              <a:rPr lang="zh-CN" altLang="en-US"/>
              <a:t>并行效率</a:t>
            </a:r>
            <a:endParaRPr lang="en-US" altLang="zh-CN"/>
          </a:p>
          <a:p>
            <a:pPr marL="228600" indent="-228600">
              <a:buAutoNum type="arabicPeriod"/>
            </a:pPr>
            <a:r>
              <a:rPr lang="en-US" altLang="zh-CN"/>
              <a:t>Binary cross entropy loss</a:t>
            </a:r>
          </a:p>
          <a:p>
            <a:pPr marL="228600" indent="-228600">
              <a:buAutoNum type="arabicPeriod"/>
            </a:pPr>
            <a:r>
              <a:rPr lang="en-US" altLang="zh-CN"/>
              <a:t>Receptive field of z is 30ms, c is 210ms/ 810ms</a:t>
            </a:r>
          </a:p>
          <a:p>
            <a:pPr marL="228600" indent="-228600">
              <a:buAutoNum type="arabicPeriod"/>
            </a:pPr>
            <a:r>
              <a:rPr lang="en-US" altLang="zh-CN"/>
              <a:t>Encoder 5 CNN, context network: 9 CNN / 12 CNN</a:t>
            </a:r>
          </a:p>
          <a:p>
            <a:pPr marL="228600" indent="-228600">
              <a:buAutoNum type="arabicPeriod"/>
            </a:pPr>
            <a:r>
              <a:rPr lang="en-US" altLang="zh-CN"/>
              <a:t>Negatives from same sequence, 10</a:t>
            </a:r>
            <a:r>
              <a:rPr lang="zh-CN" altLang="en-US"/>
              <a:t>最好</a:t>
            </a:r>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7</a:t>
            </a:fld>
            <a:endParaRPr lang="zh-CN" altLang="en-US"/>
          </a:p>
        </p:txBody>
      </p:sp>
    </p:spTree>
    <p:extLst>
      <p:ext uri="{BB962C8B-B14F-4D97-AF65-F5344CB8AC3E}">
        <p14:creationId xmlns:p14="http://schemas.microsoft.com/office/powerpoint/2010/main" val="178193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不只是</a:t>
            </a:r>
            <a:r>
              <a:rPr lang="en-US" altLang="zh-CN"/>
              <a:t>phoneme class,</a:t>
            </a:r>
            <a:r>
              <a:rPr lang="zh-CN" altLang="en-US"/>
              <a:t>而是</a:t>
            </a:r>
            <a:r>
              <a:rPr lang="en-US" altLang="zh-CN"/>
              <a:t>ASR</a:t>
            </a:r>
          </a:p>
          <a:p>
            <a:pPr marL="228600" indent="-228600">
              <a:buAutoNum type="arabicPeriod"/>
            </a:pPr>
            <a:r>
              <a:rPr lang="en-US" altLang="zh-CN"/>
              <a:t>Fully CNN -&gt; </a:t>
            </a:r>
            <a:r>
              <a:rPr lang="zh-CN" altLang="en-US"/>
              <a:t>并行效率</a:t>
            </a:r>
            <a:endParaRPr lang="en-US" altLang="zh-CN"/>
          </a:p>
          <a:p>
            <a:pPr marL="228600" indent="-228600">
              <a:buAutoNum type="arabicPeriod"/>
            </a:pPr>
            <a:r>
              <a:rPr lang="en-US" altLang="zh-CN"/>
              <a:t>Receptive field of z is 30ms, c is 210ms/ 810ms</a:t>
            </a:r>
          </a:p>
          <a:p>
            <a:pPr marL="228600" indent="-228600">
              <a:buAutoNum type="arabicPeriod"/>
            </a:pPr>
            <a:r>
              <a:rPr lang="en-US" altLang="zh-CN"/>
              <a:t>Encoder 5 CNN, context network: 9 CNN / 12 CNN</a:t>
            </a:r>
          </a:p>
          <a:p>
            <a:pPr marL="228600" indent="-228600">
              <a:buAutoNum type="arabicPeriod"/>
            </a:pPr>
            <a:r>
              <a:rPr lang="en-US" altLang="zh-CN"/>
              <a:t>Negatives from same sequence</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8</a:t>
            </a:fld>
            <a:endParaRPr lang="zh-CN" altLang="en-US"/>
          </a:p>
        </p:txBody>
      </p:sp>
    </p:spTree>
    <p:extLst>
      <p:ext uri="{BB962C8B-B14F-4D97-AF65-F5344CB8AC3E}">
        <p14:creationId xmlns:p14="http://schemas.microsoft.com/office/powerpoint/2010/main" val="156154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不只是</a:t>
            </a:r>
            <a:r>
              <a:rPr lang="en-US" altLang="zh-CN"/>
              <a:t>phoneme class,</a:t>
            </a:r>
            <a:r>
              <a:rPr lang="zh-CN" altLang="en-US"/>
              <a:t>而是</a:t>
            </a:r>
            <a:r>
              <a:rPr lang="en-US" altLang="zh-CN"/>
              <a:t>ASR</a:t>
            </a:r>
          </a:p>
          <a:p>
            <a:pPr marL="228600" indent="-228600">
              <a:buAutoNum type="arabicPeriod"/>
            </a:pPr>
            <a:r>
              <a:rPr lang="en-US" altLang="zh-CN"/>
              <a:t>Fully CNN -&gt; </a:t>
            </a:r>
            <a:r>
              <a:rPr lang="zh-CN" altLang="en-US"/>
              <a:t>并行效率</a:t>
            </a:r>
            <a:endParaRPr lang="en-US" altLang="zh-CN"/>
          </a:p>
          <a:p>
            <a:pPr marL="228600" indent="-228600">
              <a:buAutoNum type="arabicPeriod"/>
            </a:pPr>
            <a:r>
              <a:rPr lang="en-US" altLang="zh-CN"/>
              <a:t>Receptive field of z is 30ms, c is 210ms/ 810ms</a:t>
            </a:r>
          </a:p>
          <a:p>
            <a:pPr marL="228600" indent="-228600">
              <a:buAutoNum type="arabicPeriod"/>
            </a:pPr>
            <a:r>
              <a:rPr lang="en-US" altLang="zh-CN"/>
              <a:t>Encoder 5 CNN, context network: 9 CNN / 12 CNN</a:t>
            </a:r>
          </a:p>
          <a:p>
            <a:pPr marL="228600" indent="-228600">
              <a:buAutoNum type="arabicPeriod"/>
            </a:pPr>
            <a:r>
              <a:rPr lang="en-US" altLang="zh-CN"/>
              <a:t>Negatives from same sequence</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9</a:t>
            </a:fld>
            <a:endParaRPr lang="zh-CN" altLang="en-US"/>
          </a:p>
        </p:txBody>
      </p:sp>
    </p:spTree>
    <p:extLst>
      <p:ext uri="{BB962C8B-B14F-4D97-AF65-F5344CB8AC3E}">
        <p14:creationId xmlns:p14="http://schemas.microsoft.com/office/powerpoint/2010/main" val="223182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先训练</a:t>
            </a:r>
            <a:r>
              <a:rPr lang="en-US" altLang="zh-CN" err="1"/>
              <a:t>vq</a:t>
            </a:r>
            <a:r>
              <a:rPr lang="en-US" altLang="zh-CN"/>
              <a:t> (contrastive)</a:t>
            </a:r>
            <a:r>
              <a:rPr lang="zh-CN" altLang="en-US"/>
              <a:t>，再训练</a:t>
            </a:r>
            <a:r>
              <a:rPr lang="en-US" altLang="zh-CN" err="1"/>
              <a:t>bert</a:t>
            </a:r>
            <a:r>
              <a:rPr lang="en-US" altLang="zh-CN"/>
              <a:t>(MLM)</a:t>
            </a:r>
            <a:r>
              <a:rPr lang="zh-CN" altLang="en-US"/>
              <a:t>，再用</a:t>
            </a:r>
            <a:r>
              <a:rPr lang="en-US" altLang="zh-CN" err="1"/>
              <a:t>bert</a:t>
            </a:r>
            <a:r>
              <a:rPr lang="zh-CN" altLang="en-US"/>
              <a:t>输出作为</a:t>
            </a:r>
            <a:r>
              <a:rPr lang="en-US" altLang="zh-CN"/>
              <a:t>feature</a:t>
            </a:r>
            <a:r>
              <a:rPr lang="zh-CN" altLang="en-US"/>
              <a:t>给</a:t>
            </a:r>
            <a:r>
              <a:rPr lang="en-US" altLang="zh-CN"/>
              <a:t>ASR model</a:t>
            </a:r>
          </a:p>
          <a:p>
            <a:pPr marL="228600" indent="-228600">
              <a:buAutoNum type="arabicPeriod"/>
            </a:pPr>
            <a:r>
              <a:rPr lang="en-US" altLang="zh-CN"/>
              <a:t>8 + 12 CNN</a:t>
            </a:r>
          </a:p>
          <a:p>
            <a:pPr marL="228600" indent="-228600">
              <a:buAutoNum type="arabicPeriod"/>
            </a:pPr>
            <a:r>
              <a:rPr lang="en-US" altLang="zh-CN"/>
              <a:t>After training this model on 960h of </a:t>
            </a:r>
            <a:r>
              <a:rPr lang="en-US" altLang="zh-CN" err="1"/>
              <a:t>Librispeech</a:t>
            </a:r>
            <a:r>
              <a:rPr lang="en-US" altLang="zh-CN"/>
              <a:t> and quantizing the training dataset, we are left with 13.5k unique codewords combinations (out of V G = 102k possible codewords)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10</a:t>
            </a:fld>
            <a:endParaRPr lang="zh-CN" altLang="en-US"/>
          </a:p>
        </p:txBody>
      </p:sp>
    </p:spTree>
    <p:extLst>
      <p:ext uri="{BB962C8B-B14F-4D97-AF65-F5344CB8AC3E}">
        <p14:creationId xmlns:p14="http://schemas.microsoft.com/office/powerpoint/2010/main" val="2857286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zh-CN" altLang="en-US"/>
              <a:t>先训练</a:t>
            </a:r>
            <a:r>
              <a:rPr lang="en-US" altLang="zh-CN" err="1"/>
              <a:t>vq</a:t>
            </a:r>
            <a:r>
              <a:rPr lang="en-US" altLang="zh-CN"/>
              <a:t> (contrastive)</a:t>
            </a:r>
            <a:r>
              <a:rPr lang="zh-CN" altLang="en-US"/>
              <a:t>，再训练</a:t>
            </a:r>
            <a:r>
              <a:rPr lang="en-US" altLang="zh-CN" err="1"/>
              <a:t>bert</a:t>
            </a:r>
            <a:r>
              <a:rPr lang="en-US" altLang="zh-CN"/>
              <a:t>(MLM)</a:t>
            </a:r>
            <a:r>
              <a:rPr lang="zh-CN" altLang="en-US"/>
              <a:t>，再用</a:t>
            </a:r>
            <a:r>
              <a:rPr lang="en-US" altLang="zh-CN" err="1"/>
              <a:t>bert</a:t>
            </a:r>
            <a:r>
              <a:rPr lang="zh-CN" altLang="en-US"/>
              <a:t>输出作为</a:t>
            </a:r>
            <a:r>
              <a:rPr lang="en-US" altLang="zh-CN"/>
              <a:t>feature</a:t>
            </a:r>
            <a:r>
              <a:rPr lang="zh-CN" altLang="en-US"/>
              <a:t>给</a:t>
            </a:r>
            <a:r>
              <a:rPr lang="en-US" altLang="zh-CN"/>
              <a:t>ASR model</a:t>
            </a:r>
          </a:p>
          <a:p>
            <a:pPr marL="228600" indent="-228600">
              <a:buAutoNum type="arabicPeriod"/>
            </a:pPr>
            <a:r>
              <a:rPr lang="en-US" altLang="zh-CN"/>
              <a:t>8 + 12 CNN</a:t>
            </a:r>
          </a:p>
          <a:p>
            <a:pPr marL="228600" indent="-228600">
              <a:buAutoNum type="arabicPeriod"/>
            </a:pPr>
            <a:r>
              <a:rPr lang="en-US" altLang="zh-CN"/>
              <a:t>After training this model on 960h of </a:t>
            </a:r>
            <a:r>
              <a:rPr lang="en-US" altLang="zh-CN" err="1"/>
              <a:t>Librispeech</a:t>
            </a:r>
            <a:r>
              <a:rPr lang="en-US" altLang="zh-CN"/>
              <a:t> and quantizing the training dataset, we are left with 13.5k unique codewords combinations (out of V G = 102k possible codewords)</a:t>
            </a:r>
            <a:endParaRPr lang="zh-CN" altLang="en-US"/>
          </a:p>
        </p:txBody>
      </p:sp>
      <p:sp>
        <p:nvSpPr>
          <p:cNvPr id="4" name="Slide Number Placeholder 3"/>
          <p:cNvSpPr>
            <a:spLocks noGrp="1"/>
          </p:cNvSpPr>
          <p:nvPr>
            <p:ph type="sldNum" sz="quarter" idx="5"/>
          </p:nvPr>
        </p:nvSpPr>
        <p:spPr/>
        <p:txBody>
          <a:bodyPr/>
          <a:lstStyle/>
          <a:p>
            <a:fld id="{F83AC35D-8F2E-4B75-A911-787D50E354D4}" type="slidenum">
              <a:rPr lang="zh-CN" altLang="en-US" smtClean="0"/>
              <a:t>11</a:t>
            </a:fld>
            <a:endParaRPr lang="zh-CN" altLang="en-US"/>
          </a:p>
        </p:txBody>
      </p:sp>
    </p:spTree>
    <p:extLst>
      <p:ext uri="{BB962C8B-B14F-4D97-AF65-F5344CB8AC3E}">
        <p14:creationId xmlns:p14="http://schemas.microsoft.com/office/powerpoint/2010/main" val="130345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C8087-737A-4EFA-9FFD-02C9268D6EBA}"/>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FA5F5A-A93C-4F6A-95CA-75C080665F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975EFF1B-6D13-47EB-90DB-DF9880878825}"/>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FD3146B0-F434-42D7-AB03-2F4121929D4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27536DB-A7DC-45DB-B13D-B79B25201EEC}"/>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53454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D2B1-796F-466F-A3A2-343BFB54E504}"/>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D91D7AB-E120-48F6-9BB9-09C8F4CD7864}"/>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53D8FB8-89BC-4FE9-B25B-A4F12629793A}"/>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A714830C-961E-4386-929F-5EA6E1A6DAC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527CD853-72B9-4B2E-BBA8-E0F0722728B9}"/>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274564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763342-9502-4FED-94FF-B57426FA20BF}"/>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DDA6F76-074E-4DC4-A353-9C4C838267AB}"/>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59ACDDA-E04B-4F4D-9D32-D2BF57DA5857}"/>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75C960ED-B93A-4EF7-AC18-208FB0094CB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DFD4A2A-B56A-4E95-B3E9-95880A89589E}"/>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325450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902F6-04CF-462C-B671-1346C75E005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F6E2CD9-79A6-43CD-851E-B854C2A9ADB2}"/>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935440A-AEDC-42DA-B7AA-1B0449A0444D}"/>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77685F18-BB59-45BF-A376-61EACF53F73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5FD0661-3996-492E-A3AB-41363BA2A169}"/>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2544319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D30D8-9919-4FC2-AECD-A63577AEDDF7}"/>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E4F4B26-348F-47E7-83F0-F960B5EF58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8F0F25DB-9E59-4415-819F-AA9D1DA8D048}"/>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B939B8B0-AA56-4D21-B1B1-90897FA8EC5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F43738C0-BCA0-4594-AFEB-0F8159381F44}"/>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2638020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872F-EA24-4654-939D-2A5A471BCBD4}"/>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B7F9EEAD-EC46-4F62-8CEB-47B7F90848F4}"/>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073D9C24-B000-4B26-A45B-A3675AF7F73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835EE3EF-9007-459F-93F4-92267E17CC1E}"/>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6" name="Footer Placeholder 5">
            <a:extLst>
              <a:ext uri="{FF2B5EF4-FFF2-40B4-BE49-F238E27FC236}">
                <a16:creationId xmlns:a16="http://schemas.microsoft.com/office/drawing/2014/main" id="{EBEEE3CA-9731-40A6-9712-505423EA3A88}"/>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FB4E8AD-DDC1-4D9C-8355-413F273A0853}"/>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875586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514AD-8E6A-40FA-894C-FE1D73F45900}"/>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20AD703-4EDE-4CE7-821C-91B12BC5F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95F0069-E323-46D9-9513-8049B66D108E}"/>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A5AF2D1-7A63-448D-A84E-E30911C40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9E372E9A-3DA3-42EE-87D4-11E117926B68}"/>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D39D6DAB-59CC-46A6-813C-9B545B917BCE}"/>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8" name="Footer Placeholder 7">
            <a:extLst>
              <a:ext uri="{FF2B5EF4-FFF2-40B4-BE49-F238E27FC236}">
                <a16:creationId xmlns:a16="http://schemas.microsoft.com/office/drawing/2014/main" id="{8DE0A6A7-3572-41FC-AD2A-84E52E662B2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79A30B4F-E1B0-42EB-BACE-CA9DEE9E3E49}"/>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2091612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EBFEA-C4ED-4292-8F09-475463D00D2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16943B3C-9529-402E-94B7-D5FF2B0226D2}"/>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4" name="Footer Placeholder 3">
            <a:extLst>
              <a:ext uri="{FF2B5EF4-FFF2-40B4-BE49-F238E27FC236}">
                <a16:creationId xmlns:a16="http://schemas.microsoft.com/office/drawing/2014/main" id="{6101E590-3BBF-45BE-A2BA-654EC0A6D93B}"/>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B80913D-A1CD-46FD-94F4-11E51959404D}"/>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3092536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71313E-1B91-4ADA-97FC-D6444CE2F4E6}"/>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3" name="Footer Placeholder 2">
            <a:extLst>
              <a:ext uri="{FF2B5EF4-FFF2-40B4-BE49-F238E27FC236}">
                <a16:creationId xmlns:a16="http://schemas.microsoft.com/office/drawing/2014/main" id="{BB843058-CD2F-48F7-B7C7-82C222D5C277}"/>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EF2A4FCD-1FA3-4EEA-842E-E315E6DD4DAF}"/>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272795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95A2E-14B9-435C-BBDD-E78459BC71F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04F3816-9BE2-471A-81F5-A0EFABFCC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685A49D-C896-4AE4-A9F5-EAD96E90F3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22E78B0-9D06-4540-A7F1-ADAE32A2CFFF}"/>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6" name="Footer Placeholder 5">
            <a:extLst>
              <a:ext uri="{FF2B5EF4-FFF2-40B4-BE49-F238E27FC236}">
                <a16:creationId xmlns:a16="http://schemas.microsoft.com/office/drawing/2014/main" id="{7432C609-C3B0-482F-A029-6440F4A10C2C}"/>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A9A7DB44-E120-41EC-BD06-6F94CB207FFB}"/>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17184910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A88C4-3F47-45E7-A82E-FFABA9995BD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7F02BFFD-CD6C-48C9-B525-0A3FE7FD8B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E486C94A-7574-4264-BC93-D1B4F4DC99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F37FF1DC-BE15-4B3D-839D-3C9B61DF02D8}"/>
              </a:ext>
            </a:extLst>
          </p:cNvPr>
          <p:cNvSpPr>
            <a:spLocks noGrp="1"/>
          </p:cNvSpPr>
          <p:nvPr>
            <p:ph type="dt" sz="half" idx="10"/>
          </p:nvPr>
        </p:nvSpPr>
        <p:spPr/>
        <p:txBody>
          <a:bodyPr/>
          <a:lstStyle/>
          <a:p>
            <a:fld id="{A87EE07D-55E9-454F-947C-E2DEC63E3825}" type="datetimeFigureOut">
              <a:rPr lang="zh-CN" altLang="en-US" smtClean="0"/>
              <a:t>2022/1/7</a:t>
            </a:fld>
            <a:endParaRPr lang="zh-CN" altLang="en-US"/>
          </a:p>
        </p:txBody>
      </p:sp>
      <p:sp>
        <p:nvSpPr>
          <p:cNvPr id="6" name="Footer Placeholder 5">
            <a:extLst>
              <a:ext uri="{FF2B5EF4-FFF2-40B4-BE49-F238E27FC236}">
                <a16:creationId xmlns:a16="http://schemas.microsoft.com/office/drawing/2014/main" id="{D8137D6B-1A78-4300-BAE6-469930EB31E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2A4E2AC-CE3A-4499-A5C0-7CCBBE5A00FB}"/>
              </a:ext>
            </a:extLst>
          </p:cNvPr>
          <p:cNvSpPr>
            <a:spLocks noGrp="1"/>
          </p:cNvSpPr>
          <p:nvPr>
            <p:ph type="sldNum" sz="quarter" idx="12"/>
          </p:nvPr>
        </p:nvSpPr>
        <p:spPr/>
        <p:txBody>
          <a:body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178942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70B9AF-8F06-41D2-9FA6-4CF9FBC47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A7716CA9-9CB1-47C4-81A5-CFFE1A5FEA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EB89FEA-8E72-419E-9B25-8350015745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7EE07D-55E9-454F-947C-E2DEC63E3825}" type="datetimeFigureOut">
              <a:rPr lang="zh-CN" altLang="en-US" smtClean="0"/>
              <a:t>2022/1/7</a:t>
            </a:fld>
            <a:endParaRPr lang="zh-CN" altLang="en-US"/>
          </a:p>
        </p:txBody>
      </p:sp>
      <p:sp>
        <p:nvSpPr>
          <p:cNvPr id="5" name="Footer Placeholder 4">
            <a:extLst>
              <a:ext uri="{FF2B5EF4-FFF2-40B4-BE49-F238E27FC236}">
                <a16:creationId xmlns:a16="http://schemas.microsoft.com/office/drawing/2014/main" id="{68738B2C-8487-46C0-960D-EA65A30C44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145B32FB-FB92-4EE0-A0B3-01D0A54E4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62FC62-C8BE-4951-AA6C-70204C4977CA}" type="slidenum">
              <a:rPr lang="zh-CN" altLang="en-US" smtClean="0"/>
              <a:t>‹#›</a:t>
            </a:fld>
            <a:endParaRPr lang="zh-CN" altLang="en-US"/>
          </a:p>
        </p:txBody>
      </p:sp>
    </p:spTree>
    <p:extLst>
      <p:ext uri="{BB962C8B-B14F-4D97-AF65-F5344CB8AC3E}">
        <p14:creationId xmlns:p14="http://schemas.microsoft.com/office/powerpoint/2010/main" val="1359552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rxiv.org/pdf/1910.05453.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arxiv.org/pdf/1910.05453.pdf" TargetMode="External"/><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pdf/1910.05453.pdf"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pdf/1910.05453.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910.05453.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911.03912.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1911.03912.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006.11477.pdf" TargetMode="External"/><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6.11477.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006.11477.pdf"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105.11084.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arxiv.org/pdf/2105.11084.pdf" TargetMode="External"/><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pdf/2105.11084.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pdf/2105.11084.pdf"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hyperlink" Target="https://arxiv.org/pdf/2105.11084.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pdf/2105.11084.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pdf/2010.11430.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2010.10504.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104.03416.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2109.13226.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pdf/2108.06209.pdf"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pdf/2108.06209.pdf"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arxiv.org/pdf/2104.01027.pdf" TargetMode="External"/><Relationship Id="rId13" Type="http://schemas.openxmlformats.org/officeDocument/2006/relationships/hyperlink" Target="https://arxiv.org/pdf/2101.07597.pdf" TargetMode="External"/><Relationship Id="rId3" Type="http://schemas.openxmlformats.org/officeDocument/2006/relationships/hyperlink" Target="https://arxiv.org/" TargetMode="External"/><Relationship Id="rId7" Type="http://schemas.openxmlformats.org/officeDocument/2006/relationships/hyperlink" Target="https://arxiv.org/pdf/2111.09296.pdf" TargetMode="External"/><Relationship Id="rId12" Type="http://schemas.openxmlformats.org/officeDocument/2006/relationships/hyperlink" Target="https://arxiv.org/pdf/2104.03416.pdf" TargetMode="External"/><Relationship Id="rId2" Type="http://schemas.openxmlformats.org/officeDocument/2006/relationships/hyperlink" Target="https://arxiv.org/pdf/2002.02848.pdf" TargetMode="External"/><Relationship Id="rId16" Type="http://schemas.openxmlformats.org/officeDocument/2006/relationships/hyperlink" Target="https://arxiv.org/pdf/2108.06209.pdf" TargetMode="External"/><Relationship Id="rId1" Type="http://schemas.openxmlformats.org/officeDocument/2006/relationships/slideLayout" Target="../slideLayouts/slideLayout2.xml"/><Relationship Id="rId6" Type="http://schemas.openxmlformats.org/officeDocument/2006/relationships/hyperlink" Target="https://arxiv.org/abs/2006.11477" TargetMode="External"/><Relationship Id="rId11" Type="http://schemas.openxmlformats.org/officeDocument/2006/relationships/hyperlink" Target="https://arxiv.org/pdf/2010.10504.pdf" TargetMode="External"/><Relationship Id="rId5" Type="http://schemas.openxmlformats.org/officeDocument/2006/relationships/hyperlink" Target="https://arxiv.org/pdf/1911.03912.pdf" TargetMode="External"/><Relationship Id="rId15" Type="http://schemas.openxmlformats.org/officeDocument/2006/relationships/hyperlink" Target="https://arxiv.org/pdf/2110.04934.pdf" TargetMode="External"/><Relationship Id="rId10" Type="http://schemas.openxmlformats.org/officeDocument/2006/relationships/hyperlink" Target="https://arxiv.org/pdf/2010.11430.pdf" TargetMode="External"/><Relationship Id="rId4" Type="http://schemas.openxmlformats.org/officeDocument/2006/relationships/hyperlink" Target="https://arxiv.org/pdf/1910.05453.pdf" TargetMode="External"/><Relationship Id="rId9" Type="http://schemas.openxmlformats.org/officeDocument/2006/relationships/hyperlink" Target="https://arxiv.org/pdf/2105.11084.pdf" TargetMode="External"/><Relationship Id="rId14" Type="http://schemas.openxmlformats.org/officeDocument/2006/relationships/hyperlink" Target="https://arxiv.org/pdf/2107.05233.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arxiv.org/pdf/1807.03748.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arxiv.org/pdf/1807.03748.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arxiv.org/pdf/1807.03748.pdf" TargetMode="External"/><Relationship Id="rId5"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arxiv.org/pdf/1904.05862.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1904.05862.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904.05862.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89FCE-A173-4B39-90CC-BA2B62058BAF}"/>
              </a:ext>
            </a:extLst>
          </p:cNvPr>
          <p:cNvSpPr>
            <a:spLocks noGrp="1"/>
          </p:cNvSpPr>
          <p:nvPr>
            <p:ph type="ctrTitle"/>
          </p:nvPr>
        </p:nvSpPr>
        <p:spPr/>
        <p:txBody>
          <a:bodyPr/>
          <a:lstStyle/>
          <a:p>
            <a:r>
              <a:rPr lang="en-US" altLang="zh-CN"/>
              <a:t>Wav2vec 2.0 et al. </a:t>
            </a:r>
            <a:endParaRPr lang="zh-CN" altLang="en-US"/>
          </a:p>
        </p:txBody>
      </p:sp>
      <p:sp>
        <p:nvSpPr>
          <p:cNvPr id="3" name="Subtitle 2">
            <a:extLst>
              <a:ext uri="{FF2B5EF4-FFF2-40B4-BE49-F238E27FC236}">
                <a16:creationId xmlns:a16="http://schemas.microsoft.com/office/drawing/2014/main" id="{36967313-D7F0-4E4F-AB73-31A0B5EBFBAB}"/>
              </a:ext>
            </a:extLst>
          </p:cNvPr>
          <p:cNvSpPr>
            <a:spLocks noGrp="1"/>
          </p:cNvSpPr>
          <p:nvPr>
            <p:ph type="subTitle" idx="1"/>
          </p:nvPr>
        </p:nvSpPr>
        <p:spPr/>
        <p:txBody>
          <a:bodyPr/>
          <a:lstStyle/>
          <a:p>
            <a:r>
              <a:rPr lang="en-US" altLang="zh-CN"/>
              <a:t>Presented by Sanyuan Chen</a:t>
            </a:r>
          </a:p>
          <a:p>
            <a:r>
              <a:rPr lang="en-US" altLang="zh-CN"/>
              <a:t>Jan 07, 2022</a:t>
            </a:r>
            <a:endParaRPr lang="zh-CN" altLang="en-US"/>
          </a:p>
        </p:txBody>
      </p:sp>
    </p:spTree>
    <p:extLst>
      <p:ext uri="{BB962C8B-B14F-4D97-AF65-F5344CB8AC3E}">
        <p14:creationId xmlns:p14="http://schemas.microsoft.com/office/powerpoint/2010/main" val="2189699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Vq-wav2vec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747360" cy="369332"/>
          </a:xfrm>
          <a:prstGeom prst="rect">
            <a:avLst/>
          </a:prstGeom>
          <a:noFill/>
        </p:spPr>
        <p:txBody>
          <a:bodyPr wrap="none" rtlCol="0">
            <a:spAutoFit/>
          </a:bodyPr>
          <a:lstStyle/>
          <a:p>
            <a:r>
              <a:rPr lang="en-US" altLang="zh-CN" err="1"/>
              <a:t>Baevski</a:t>
            </a:r>
            <a:r>
              <a:rPr lang="zh-CN" altLang="en-US"/>
              <a:t> </a:t>
            </a:r>
            <a:r>
              <a:rPr lang="en-US" altLang="zh-CN"/>
              <a:t>et al. FAIR. Feb 2020. </a:t>
            </a:r>
            <a:r>
              <a:rPr lang="en-US" altLang="zh-CN">
                <a:hlinkClick r:id="rId3"/>
              </a:rPr>
              <a:t>https://arxiv.org/pdf/1910.05453.pdf</a:t>
            </a:r>
            <a:r>
              <a:rPr lang="en-US" altLang="zh-CN"/>
              <a:t> </a:t>
            </a:r>
          </a:p>
        </p:txBody>
      </p:sp>
      <p:pic>
        <p:nvPicPr>
          <p:cNvPr id="6" name="Picture 5">
            <a:extLst>
              <a:ext uri="{FF2B5EF4-FFF2-40B4-BE49-F238E27FC236}">
                <a16:creationId xmlns:a16="http://schemas.microsoft.com/office/drawing/2014/main" id="{721E1F6E-CA0B-4AD3-AF2B-034F651B54E3}"/>
              </a:ext>
            </a:extLst>
          </p:cNvPr>
          <p:cNvPicPr>
            <a:picLocks noChangeAspect="1"/>
          </p:cNvPicPr>
          <p:nvPr/>
        </p:nvPicPr>
        <p:blipFill>
          <a:blip r:embed="rId4"/>
          <a:stretch>
            <a:fillRect/>
          </a:stretch>
        </p:blipFill>
        <p:spPr>
          <a:xfrm>
            <a:off x="1108966" y="1613851"/>
            <a:ext cx="9974067" cy="4563112"/>
          </a:xfrm>
          <a:prstGeom prst="rect">
            <a:avLst/>
          </a:prstGeom>
        </p:spPr>
      </p:pic>
    </p:spTree>
    <p:extLst>
      <p:ext uri="{BB962C8B-B14F-4D97-AF65-F5344CB8AC3E}">
        <p14:creationId xmlns:p14="http://schemas.microsoft.com/office/powerpoint/2010/main" val="3235922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Vq-wav2vec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747360" cy="369332"/>
          </a:xfrm>
          <a:prstGeom prst="rect">
            <a:avLst/>
          </a:prstGeom>
          <a:noFill/>
        </p:spPr>
        <p:txBody>
          <a:bodyPr wrap="none" rtlCol="0">
            <a:spAutoFit/>
          </a:bodyPr>
          <a:lstStyle/>
          <a:p>
            <a:r>
              <a:rPr lang="en-US" altLang="zh-CN" err="1"/>
              <a:t>Baevski</a:t>
            </a:r>
            <a:r>
              <a:rPr lang="zh-CN" altLang="en-US"/>
              <a:t> </a:t>
            </a:r>
            <a:r>
              <a:rPr lang="en-US" altLang="zh-CN"/>
              <a:t>et al. FAIR. Feb 2020. </a:t>
            </a:r>
            <a:r>
              <a:rPr lang="en-US" altLang="zh-CN">
                <a:hlinkClick r:id="rId3"/>
              </a:rPr>
              <a:t>https://arxiv.org/pdf/1910.05453.pdf</a:t>
            </a:r>
            <a:r>
              <a:rPr lang="en-US" altLang="zh-CN"/>
              <a:t> </a:t>
            </a:r>
          </a:p>
        </p:txBody>
      </p:sp>
      <p:pic>
        <p:nvPicPr>
          <p:cNvPr id="7" name="Picture 6">
            <a:extLst>
              <a:ext uri="{FF2B5EF4-FFF2-40B4-BE49-F238E27FC236}">
                <a16:creationId xmlns:a16="http://schemas.microsoft.com/office/drawing/2014/main" id="{D24CFF39-B5F1-458A-B8AF-722DD1DC9CB8}"/>
              </a:ext>
            </a:extLst>
          </p:cNvPr>
          <p:cNvPicPr>
            <a:picLocks noChangeAspect="1"/>
          </p:cNvPicPr>
          <p:nvPr/>
        </p:nvPicPr>
        <p:blipFill>
          <a:blip r:embed="rId4"/>
          <a:stretch>
            <a:fillRect/>
          </a:stretch>
        </p:blipFill>
        <p:spPr>
          <a:xfrm>
            <a:off x="3522846" y="2162644"/>
            <a:ext cx="7422055" cy="3652701"/>
          </a:xfrm>
          <a:prstGeom prst="rect">
            <a:avLst/>
          </a:prstGeom>
        </p:spPr>
      </p:pic>
      <p:pic>
        <p:nvPicPr>
          <p:cNvPr id="9" name="Picture 8">
            <a:extLst>
              <a:ext uri="{FF2B5EF4-FFF2-40B4-BE49-F238E27FC236}">
                <a16:creationId xmlns:a16="http://schemas.microsoft.com/office/drawing/2014/main" id="{ED75CFF7-CE8F-4C0D-9CFB-E83516C10021}"/>
              </a:ext>
            </a:extLst>
          </p:cNvPr>
          <p:cNvPicPr>
            <a:picLocks noChangeAspect="1"/>
          </p:cNvPicPr>
          <p:nvPr/>
        </p:nvPicPr>
        <p:blipFill>
          <a:blip r:embed="rId5"/>
          <a:stretch>
            <a:fillRect/>
          </a:stretch>
        </p:blipFill>
        <p:spPr>
          <a:xfrm>
            <a:off x="469332" y="2725215"/>
            <a:ext cx="2376912" cy="603864"/>
          </a:xfrm>
          <a:prstGeom prst="rect">
            <a:avLst/>
          </a:prstGeom>
        </p:spPr>
      </p:pic>
      <p:pic>
        <p:nvPicPr>
          <p:cNvPr id="11" name="Picture 10">
            <a:extLst>
              <a:ext uri="{FF2B5EF4-FFF2-40B4-BE49-F238E27FC236}">
                <a16:creationId xmlns:a16="http://schemas.microsoft.com/office/drawing/2014/main" id="{DCB6E123-575C-4885-B5D8-D6C7C065EBA1}"/>
              </a:ext>
            </a:extLst>
          </p:cNvPr>
          <p:cNvPicPr>
            <a:picLocks noChangeAspect="1"/>
          </p:cNvPicPr>
          <p:nvPr/>
        </p:nvPicPr>
        <p:blipFill>
          <a:blip r:embed="rId6"/>
          <a:stretch>
            <a:fillRect/>
          </a:stretch>
        </p:blipFill>
        <p:spPr>
          <a:xfrm>
            <a:off x="469332" y="3554635"/>
            <a:ext cx="1990738" cy="267308"/>
          </a:xfrm>
          <a:prstGeom prst="rect">
            <a:avLst/>
          </a:prstGeom>
        </p:spPr>
      </p:pic>
      <p:pic>
        <p:nvPicPr>
          <p:cNvPr id="13" name="Picture 12">
            <a:extLst>
              <a:ext uri="{FF2B5EF4-FFF2-40B4-BE49-F238E27FC236}">
                <a16:creationId xmlns:a16="http://schemas.microsoft.com/office/drawing/2014/main" id="{91C92D99-9985-4608-84AF-8B7435C95E5D}"/>
              </a:ext>
            </a:extLst>
          </p:cNvPr>
          <p:cNvPicPr>
            <a:picLocks noChangeAspect="1"/>
          </p:cNvPicPr>
          <p:nvPr/>
        </p:nvPicPr>
        <p:blipFill>
          <a:blip r:embed="rId7"/>
          <a:stretch>
            <a:fillRect/>
          </a:stretch>
        </p:blipFill>
        <p:spPr>
          <a:xfrm>
            <a:off x="469332" y="4114258"/>
            <a:ext cx="2607131" cy="200549"/>
          </a:xfrm>
          <a:prstGeom prst="rect">
            <a:avLst/>
          </a:prstGeom>
        </p:spPr>
      </p:pic>
      <p:pic>
        <p:nvPicPr>
          <p:cNvPr id="15" name="Picture 14">
            <a:extLst>
              <a:ext uri="{FF2B5EF4-FFF2-40B4-BE49-F238E27FC236}">
                <a16:creationId xmlns:a16="http://schemas.microsoft.com/office/drawing/2014/main" id="{1D88D969-EE3D-44FA-8498-8301DB0E6E90}"/>
              </a:ext>
            </a:extLst>
          </p:cNvPr>
          <p:cNvPicPr>
            <a:picLocks noChangeAspect="1"/>
          </p:cNvPicPr>
          <p:nvPr/>
        </p:nvPicPr>
        <p:blipFill>
          <a:blip r:embed="rId8"/>
          <a:stretch>
            <a:fillRect/>
          </a:stretch>
        </p:blipFill>
        <p:spPr>
          <a:xfrm>
            <a:off x="8471091" y="1453337"/>
            <a:ext cx="3487451" cy="540453"/>
          </a:xfrm>
          <a:prstGeom prst="rect">
            <a:avLst/>
          </a:prstGeom>
        </p:spPr>
      </p:pic>
      <p:sp>
        <p:nvSpPr>
          <p:cNvPr id="3" name="TextBox 2">
            <a:extLst>
              <a:ext uri="{FF2B5EF4-FFF2-40B4-BE49-F238E27FC236}">
                <a16:creationId xmlns:a16="http://schemas.microsoft.com/office/drawing/2014/main" id="{441B48F7-8CA0-47C1-BB6D-253A02D82D6F}"/>
              </a:ext>
            </a:extLst>
          </p:cNvPr>
          <p:cNvSpPr txBox="1"/>
          <p:nvPr/>
        </p:nvSpPr>
        <p:spPr>
          <a:xfrm>
            <a:off x="294655" y="2296894"/>
            <a:ext cx="2047355" cy="369332"/>
          </a:xfrm>
          <a:prstGeom prst="rect">
            <a:avLst/>
          </a:prstGeom>
          <a:noFill/>
        </p:spPr>
        <p:txBody>
          <a:bodyPr wrap="none" rtlCol="0">
            <a:spAutoFit/>
          </a:bodyPr>
          <a:lstStyle/>
          <a:p>
            <a:r>
              <a:rPr lang="en-US" altLang="zh-CN" b="1"/>
              <a:t>Gumbel-</a:t>
            </a:r>
            <a:r>
              <a:rPr lang="en-US" altLang="zh-CN" b="1" err="1"/>
              <a:t>Softmax</a:t>
            </a:r>
            <a:r>
              <a:rPr lang="en-US" altLang="zh-CN" b="1"/>
              <a:t>:</a:t>
            </a:r>
            <a:endParaRPr lang="zh-CN" altLang="en-US" b="1"/>
          </a:p>
        </p:txBody>
      </p:sp>
      <p:sp>
        <p:nvSpPr>
          <p:cNvPr id="4" name="TextBox 3">
            <a:extLst>
              <a:ext uri="{FF2B5EF4-FFF2-40B4-BE49-F238E27FC236}">
                <a16:creationId xmlns:a16="http://schemas.microsoft.com/office/drawing/2014/main" id="{E65F4D66-09E9-4031-9A96-2E508F478AEE}"/>
              </a:ext>
            </a:extLst>
          </p:cNvPr>
          <p:cNvSpPr txBox="1"/>
          <p:nvPr/>
        </p:nvSpPr>
        <p:spPr>
          <a:xfrm>
            <a:off x="8116661" y="1042655"/>
            <a:ext cx="3353803" cy="369332"/>
          </a:xfrm>
          <a:prstGeom prst="rect">
            <a:avLst/>
          </a:prstGeom>
          <a:noFill/>
        </p:spPr>
        <p:txBody>
          <a:bodyPr wrap="none" rtlCol="0">
            <a:spAutoFit/>
          </a:bodyPr>
          <a:lstStyle/>
          <a:p>
            <a:r>
              <a:rPr lang="en-US" altLang="zh-CN" b="1"/>
              <a:t>K-means clustering (VQ-VAE):</a:t>
            </a:r>
            <a:endParaRPr lang="zh-CN" altLang="en-US" b="1"/>
          </a:p>
        </p:txBody>
      </p:sp>
    </p:spTree>
    <p:extLst>
      <p:ext uri="{BB962C8B-B14F-4D97-AF65-F5344CB8AC3E}">
        <p14:creationId xmlns:p14="http://schemas.microsoft.com/office/powerpoint/2010/main" val="2516808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Vq-wav2vec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747360" cy="369332"/>
          </a:xfrm>
          <a:prstGeom prst="rect">
            <a:avLst/>
          </a:prstGeom>
          <a:noFill/>
        </p:spPr>
        <p:txBody>
          <a:bodyPr wrap="none" rtlCol="0">
            <a:spAutoFit/>
          </a:bodyPr>
          <a:lstStyle/>
          <a:p>
            <a:r>
              <a:rPr lang="en-US" altLang="zh-CN" err="1"/>
              <a:t>Baevski</a:t>
            </a:r>
            <a:r>
              <a:rPr lang="zh-CN" altLang="en-US"/>
              <a:t> </a:t>
            </a:r>
            <a:r>
              <a:rPr lang="en-US" altLang="zh-CN"/>
              <a:t>et al. FAIR. Feb 2020. </a:t>
            </a:r>
            <a:r>
              <a:rPr lang="en-US" altLang="zh-CN">
                <a:hlinkClick r:id="rId3"/>
              </a:rPr>
              <a:t>https://arxiv.org/pdf/1910.05453.pdf</a:t>
            </a:r>
            <a:r>
              <a:rPr lang="en-US" altLang="zh-CN"/>
              <a:t> </a:t>
            </a:r>
          </a:p>
        </p:txBody>
      </p:sp>
      <p:pic>
        <p:nvPicPr>
          <p:cNvPr id="21" name="Picture 20">
            <a:extLst>
              <a:ext uri="{FF2B5EF4-FFF2-40B4-BE49-F238E27FC236}">
                <a16:creationId xmlns:a16="http://schemas.microsoft.com/office/drawing/2014/main" id="{3295B383-06CC-4760-9D47-686EB8374016}"/>
              </a:ext>
            </a:extLst>
          </p:cNvPr>
          <p:cNvPicPr>
            <a:picLocks noChangeAspect="1"/>
          </p:cNvPicPr>
          <p:nvPr/>
        </p:nvPicPr>
        <p:blipFill>
          <a:blip r:embed="rId4"/>
          <a:stretch>
            <a:fillRect/>
          </a:stretch>
        </p:blipFill>
        <p:spPr>
          <a:xfrm>
            <a:off x="4102650" y="564470"/>
            <a:ext cx="7553544" cy="5729059"/>
          </a:xfrm>
          <a:prstGeom prst="rect">
            <a:avLst/>
          </a:prstGeom>
        </p:spPr>
      </p:pic>
    </p:spTree>
    <p:extLst>
      <p:ext uri="{BB962C8B-B14F-4D97-AF65-F5344CB8AC3E}">
        <p14:creationId xmlns:p14="http://schemas.microsoft.com/office/powerpoint/2010/main" val="3165040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Vq-wav2vec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747360" cy="369332"/>
          </a:xfrm>
          <a:prstGeom prst="rect">
            <a:avLst/>
          </a:prstGeom>
          <a:noFill/>
        </p:spPr>
        <p:txBody>
          <a:bodyPr wrap="none" rtlCol="0">
            <a:spAutoFit/>
          </a:bodyPr>
          <a:lstStyle/>
          <a:p>
            <a:r>
              <a:rPr lang="en-US" altLang="zh-CN" err="1"/>
              <a:t>Baevski</a:t>
            </a:r>
            <a:r>
              <a:rPr lang="zh-CN" altLang="en-US"/>
              <a:t> </a:t>
            </a:r>
            <a:r>
              <a:rPr lang="en-US" altLang="zh-CN"/>
              <a:t>et al. FAIR. Feb 2020. </a:t>
            </a:r>
            <a:r>
              <a:rPr lang="en-US" altLang="zh-CN">
                <a:hlinkClick r:id="rId3"/>
              </a:rPr>
              <a:t>https://arxiv.org/pdf/1910.05453.pdf</a:t>
            </a:r>
            <a:r>
              <a:rPr lang="en-US" altLang="zh-CN"/>
              <a:t> </a:t>
            </a:r>
          </a:p>
        </p:txBody>
      </p:sp>
      <p:pic>
        <p:nvPicPr>
          <p:cNvPr id="4" name="Picture 3">
            <a:extLst>
              <a:ext uri="{FF2B5EF4-FFF2-40B4-BE49-F238E27FC236}">
                <a16:creationId xmlns:a16="http://schemas.microsoft.com/office/drawing/2014/main" id="{941919DE-58ED-4AC3-8510-1D0FD21F1B26}"/>
              </a:ext>
            </a:extLst>
          </p:cNvPr>
          <p:cNvPicPr>
            <a:picLocks noChangeAspect="1"/>
          </p:cNvPicPr>
          <p:nvPr/>
        </p:nvPicPr>
        <p:blipFill>
          <a:blip r:embed="rId4"/>
          <a:stretch>
            <a:fillRect/>
          </a:stretch>
        </p:blipFill>
        <p:spPr>
          <a:xfrm>
            <a:off x="2263334" y="1690688"/>
            <a:ext cx="7992590" cy="4372585"/>
          </a:xfrm>
          <a:prstGeom prst="rect">
            <a:avLst/>
          </a:prstGeom>
        </p:spPr>
      </p:pic>
    </p:spTree>
    <p:extLst>
      <p:ext uri="{BB962C8B-B14F-4D97-AF65-F5344CB8AC3E}">
        <p14:creationId xmlns:p14="http://schemas.microsoft.com/office/powerpoint/2010/main" val="129557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Vq-wav2vec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747360" cy="369332"/>
          </a:xfrm>
          <a:prstGeom prst="rect">
            <a:avLst/>
          </a:prstGeom>
          <a:noFill/>
        </p:spPr>
        <p:txBody>
          <a:bodyPr wrap="none" rtlCol="0">
            <a:spAutoFit/>
          </a:bodyPr>
          <a:lstStyle/>
          <a:p>
            <a:r>
              <a:rPr lang="en-US" altLang="zh-CN" err="1"/>
              <a:t>Baevski</a:t>
            </a:r>
            <a:r>
              <a:rPr lang="zh-CN" altLang="en-US"/>
              <a:t> </a:t>
            </a:r>
            <a:r>
              <a:rPr lang="en-US" altLang="zh-CN"/>
              <a:t>et al. FAIR. Feb 2020. </a:t>
            </a:r>
            <a:r>
              <a:rPr lang="en-US" altLang="zh-CN">
                <a:hlinkClick r:id="rId3"/>
              </a:rPr>
              <a:t>https://arxiv.org/pdf/1910.05453.pdf</a:t>
            </a:r>
            <a:r>
              <a:rPr lang="en-US" altLang="zh-CN"/>
              <a:t> </a:t>
            </a:r>
          </a:p>
        </p:txBody>
      </p:sp>
      <p:pic>
        <p:nvPicPr>
          <p:cNvPr id="6" name="Picture 5">
            <a:extLst>
              <a:ext uri="{FF2B5EF4-FFF2-40B4-BE49-F238E27FC236}">
                <a16:creationId xmlns:a16="http://schemas.microsoft.com/office/drawing/2014/main" id="{7385728C-9985-4275-8018-1559A3461EA4}"/>
              </a:ext>
            </a:extLst>
          </p:cNvPr>
          <p:cNvPicPr>
            <a:picLocks noChangeAspect="1"/>
          </p:cNvPicPr>
          <p:nvPr/>
        </p:nvPicPr>
        <p:blipFill>
          <a:blip r:embed="rId4"/>
          <a:stretch>
            <a:fillRect/>
          </a:stretch>
        </p:blipFill>
        <p:spPr>
          <a:xfrm>
            <a:off x="1232034" y="2122760"/>
            <a:ext cx="10266051" cy="2612480"/>
          </a:xfrm>
          <a:prstGeom prst="rect">
            <a:avLst/>
          </a:prstGeom>
        </p:spPr>
      </p:pic>
    </p:spTree>
    <p:extLst>
      <p:ext uri="{BB962C8B-B14F-4D97-AF65-F5344CB8AC3E}">
        <p14:creationId xmlns:p14="http://schemas.microsoft.com/office/powerpoint/2010/main" val="3257631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Discrete BERT</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833922" cy="369332"/>
          </a:xfrm>
          <a:prstGeom prst="rect">
            <a:avLst/>
          </a:prstGeom>
          <a:noFill/>
        </p:spPr>
        <p:txBody>
          <a:bodyPr wrap="none" rtlCol="0">
            <a:spAutoFit/>
          </a:bodyPr>
          <a:lstStyle/>
          <a:p>
            <a:r>
              <a:rPr lang="en-US" altLang="zh-CN" err="1"/>
              <a:t>Baevski</a:t>
            </a:r>
            <a:r>
              <a:rPr lang="zh-CN" altLang="en-US"/>
              <a:t> </a:t>
            </a:r>
            <a:r>
              <a:rPr lang="en-US" altLang="zh-CN"/>
              <a:t>et al. FAIR. May 2020. </a:t>
            </a:r>
            <a:r>
              <a:rPr lang="en-US" altLang="zh-CN">
                <a:hlinkClick r:id="rId3"/>
              </a:rPr>
              <a:t>https://arxiv.org/pdf/1911.03912.pdf</a:t>
            </a:r>
            <a:r>
              <a:rPr lang="en-US" altLang="zh-CN"/>
              <a:t> </a:t>
            </a:r>
          </a:p>
        </p:txBody>
      </p:sp>
      <p:pic>
        <p:nvPicPr>
          <p:cNvPr id="4" name="Picture 3">
            <a:extLst>
              <a:ext uri="{FF2B5EF4-FFF2-40B4-BE49-F238E27FC236}">
                <a16:creationId xmlns:a16="http://schemas.microsoft.com/office/drawing/2014/main" id="{B93C921D-358C-4C9F-90E6-D62A1B1CA34B}"/>
              </a:ext>
            </a:extLst>
          </p:cNvPr>
          <p:cNvPicPr>
            <a:picLocks noChangeAspect="1"/>
          </p:cNvPicPr>
          <p:nvPr/>
        </p:nvPicPr>
        <p:blipFill>
          <a:blip r:embed="rId4"/>
          <a:stretch>
            <a:fillRect/>
          </a:stretch>
        </p:blipFill>
        <p:spPr>
          <a:xfrm>
            <a:off x="1179680" y="1295926"/>
            <a:ext cx="10174120" cy="4858428"/>
          </a:xfrm>
          <a:prstGeom prst="rect">
            <a:avLst/>
          </a:prstGeom>
        </p:spPr>
      </p:pic>
    </p:spTree>
    <p:extLst>
      <p:ext uri="{BB962C8B-B14F-4D97-AF65-F5344CB8AC3E}">
        <p14:creationId xmlns:p14="http://schemas.microsoft.com/office/powerpoint/2010/main" val="1765401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Discrete BERT</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833922" cy="369332"/>
          </a:xfrm>
          <a:prstGeom prst="rect">
            <a:avLst/>
          </a:prstGeom>
          <a:noFill/>
        </p:spPr>
        <p:txBody>
          <a:bodyPr wrap="none" rtlCol="0">
            <a:spAutoFit/>
          </a:bodyPr>
          <a:lstStyle/>
          <a:p>
            <a:r>
              <a:rPr lang="en-US" altLang="zh-CN" err="1"/>
              <a:t>Baevski</a:t>
            </a:r>
            <a:r>
              <a:rPr lang="zh-CN" altLang="en-US"/>
              <a:t> </a:t>
            </a:r>
            <a:r>
              <a:rPr lang="en-US" altLang="zh-CN"/>
              <a:t>et al. FAIR. May 2020. </a:t>
            </a:r>
            <a:r>
              <a:rPr lang="en-US" altLang="zh-CN">
                <a:hlinkClick r:id="rId3"/>
              </a:rPr>
              <a:t>https://arxiv.org/pdf/1911.03912.pdf</a:t>
            </a:r>
            <a:r>
              <a:rPr lang="en-US" altLang="zh-CN"/>
              <a:t> </a:t>
            </a:r>
          </a:p>
        </p:txBody>
      </p:sp>
      <p:pic>
        <p:nvPicPr>
          <p:cNvPr id="8" name="Picture 7">
            <a:extLst>
              <a:ext uri="{FF2B5EF4-FFF2-40B4-BE49-F238E27FC236}">
                <a16:creationId xmlns:a16="http://schemas.microsoft.com/office/drawing/2014/main" id="{1810FE27-603F-4B9C-8062-802BAB0D9056}"/>
              </a:ext>
            </a:extLst>
          </p:cNvPr>
          <p:cNvPicPr>
            <a:picLocks noChangeAspect="1"/>
          </p:cNvPicPr>
          <p:nvPr/>
        </p:nvPicPr>
        <p:blipFill>
          <a:blip r:embed="rId4"/>
          <a:stretch>
            <a:fillRect/>
          </a:stretch>
        </p:blipFill>
        <p:spPr>
          <a:xfrm>
            <a:off x="7819359" y="316364"/>
            <a:ext cx="3791479" cy="6411220"/>
          </a:xfrm>
          <a:prstGeom prst="rect">
            <a:avLst/>
          </a:prstGeom>
        </p:spPr>
      </p:pic>
      <p:pic>
        <p:nvPicPr>
          <p:cNvPr id="6" name="Picture 5">
            <a:extLst>
              <a:ext uri="{FF2B5EF4-FFF2-40B4-BE49-F238E27FC236}">
                <a16:creationId xmlns:a16="http://schemas.microsoft.com/office/drawing/2014/main" id="{2939E7C5-739B-4A04-AA4C-62BB4F7C6B08}"/>
              </a:ext>
            </a:extLst>
          </p:cNvPr>
          <p:cNvPicPr>
            <a:picLocks noChangeAspect="1"/>
          </p:cNvPicPr>
          <p:nvPr/>
        </p:nvPicPr>
        <p:blipFill>
          <a:blip r:embed="rId5"/>
          <a:stretch>
            <a:fillRect/>
          </a:stretch>
        </p:blipFill>
        <p:spPr>
          <a:xfrm>
            <a:off x="1799272" y="1821934"/>
            <a:ext cx="4728435" cy="4203053"/>
          </a:xfrm>
          <a:prstGeom prst="rect">
            <a:avLst/>
          </a:prstGeom>
        </p:spPr>
      </p:pic>
    </p:spTree>
    <p:extLst>
      <p:ext uri="{BB962C8B-B14F-4D97-AF65-F5344CB8AC3E}">
        <p14:creationId xmlns:p14="http://schemas.microsoft.com/office/powerpoint/2010/main" val="3128148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 2.0</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833922" cy="369332"/>
          </a:xfrm>
          <a:prstGeom prst="rect">
            <a:avLst/>
          </a:prstGeom>
          <a:noFill/>
        </p:spPr>
        <p:txBody>
          <a:bodyPr wrap="none" rtlCol="0">
            <a:spAutoFit/>
          </a:bodyPr>
          <a:lstStyle/>
          <a:p>
            <a:r>
              <a:rPr lang="en-US" altLang="zh-CN" err="1"/>
              <a:t>Baevski</a:t>
            </a:r>
            <a:r>
              <a:rPr lang="zh-CN" altLang="en-US"/>
              <a:t> </a:t>
            </a:r>
            <a:r>
              <a:rPr lang="en-US" altLang="zh-CN"/>
              <a:t>et al. FAIR. Oct 2020. </a:t>
            </a:r>
            <a:r>
              <a:rPr lang="en-US" altLang="zh-CN">
                <a:hlinkClick r:id="rId3"/>
              </a:rPr>
              <a:t>https://arxiv.org/pdf/2006.11477.pdf</a:t>
            </a:r>
            <a:r>
              <a:rPr lang="en-US" altLang="zh-CN"/>
              <a:t> </a:t>
            </a:r>
          </a:p>
        </p:txBody>
      </p:sp>
      <p:pic>
        <p:nvPicPr>
          <p:cNvPr id="4" name="Picture 3">
            <a:extLst>
              <a:ext uri="{FF2B5EF4-FFF2-40B4-BE49-F238E27FC236}">
                <a16:creationId xmlns:a16="http://schemas.microsoft.com/office/drawing/2014/main" id="{04203F3C-1928-4A1F-9F2A-C2810A7BEDEA}"/>
              </a:ext>
            </a:extLst>
          </p:cNvPr>
          <p:cNvPicPr>
            <a:picLocks noChangeAspect="1"/>
          </p:cNvPicPr>
          <p:nvPr/>
        </p:nvPicPr>
        <p:blipFill>
          <a:blip r:embed="rId4"/>
          <a:stretch>
            <a:fillRect/>
          </a:stretch>
        </p:blipFill>
        <p:spPr>
          <a:xfrm>
            <a:off x="531311" y="2210873"/>
            <a:ext cx="7487695" cy="3886742"/>
          </a:xfrm>
          <a:prstGeom prst="rect">
            <a:avLst/>
          </a:prstGeom>
        </p:spPr>
      </p:pic>
      <p:pic>
        <p:nvPicPr>
          <p:cNvPr id="9" name="Picture 8">
            <a:extLst>
              <a:ext uri="{FF2B5EF4-FFF2-40B4-BE49-F238E27FC236}">
                <a16:creationId xmlns:a16="http://schemas.microsoft.com/office/drawing/2014/main" id="{D0EF0FBA-ABF2-4603-B7F7-8531ADC28C87}"/>
              </a:ext>
            </a:extLst>
          </p:cNvPr>
          <p:cNvPicPr>
            <a:picLocks noChangeAspect="1"/>
          </p:cNvPicPr>
          <p:nvPr/>
        </p:nvPicPr>
        <p:blipFill>
          <a:blip r:embed="rId5"/>
          <a:stretch>
            <a:fillRect/>
          </a:stretch>
        </p:blipFill>
        <p:spPr>
          <a:xfrm>
            <a:off x="8325895" y="4945592"/>
            <a:ext cx="1962424" cy="371527"/>
          </a:xfrm>
          <a:prstGeom prst="rect">
            <a:avLst/>
          </a:prstGeom>
        </p:spPr>
      </p:pic>
      <p:pic>
        <p:nvPicPr>
          <p:cNvPr id="11" name="Picture 10">
            <a:extLst>
              <a:ext uri="{FF2B5EF4-FFF2-40B4-BE49-F238E27FC236}">
                <a16:creationId xmlns:a16="http://schemas.microsoft.com/office/drawing/2014/main" id="{EB713705-B6A9-429A-AB0B-42574F7D918B}"/>
              </a:ext>
            </a:extLst>
          </p:cNvPr>
          <p:cNvPicPr>
            <a:picLocks noChangeAspect="1"/>
          </p:cNvPicPr>
          <p:nvPr/>
        </p:nvPicPr>
        <p:blipFill>
          <a:blip r:embed="rId6"/>
          <a:stretch>
            <a:fillRect/>
          </a:stretch>
        </p:blipFill>
        <p:spPr>
          <a:xfrm>
            <a:off x="8325895" y="2328602"/>
            <a:ext cx="3738118" cy="594868"/>
          </a:xfrm>
          <a:prstGeom prst="rect">
            <a:avLst/>
          </a:prstGeom>
        </p:spPr>
      </p:pic>
      <p:pic>
        <p:nvPicPr>
          <p:cNvPr id="13" name="Picture 12">
            <a:extLst>
              <a:ext uri="{FF2B5EF4-FFF2-40B4-BE49-F238E27FC236}">
                <a16:creationId xmlns:a16="http://schemas.microsoft.com/office/drawing/2014/main" id="{0775208E-1DDA-415A-BAAB-37A055394E63}"/>
              </a:ext>
            </a:extLst>
          </p:cNvPr>
          <p:cNvPicPr>
            <a:picLocks noChangeAspect="1"/>
          </p:cNvPicPr>
          <p:nvPr/>
        </p:nvPicPr>
        <p:blipFill>
          <a:blip r:embed="rId7"/>
          <a:stretch>
            <a:fillRect/>
          </a:stretch>
        </p:blipFill>
        <p:spPr>
          <a:xfrm>
            <a:off x="8325895" y="3630555"/>
            <a:ext cx="3866105" cy="607952"/>
          </a:xfrm>
          <a:prstGeom prst="rect">
            <a:avLst/>
          </a:prstGeom>
        </p:spPr>
      </p:pic>
    </p:spTree>
    <p:extLst>
      <p:ext uri="{BB962C8B-B14F-4D97-AF65-F5344CB8AC3E}">
        <p14:creationId xmlns:p14="http://schemas.microsoft.com/office/powerpoint/2010/main" val="251661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 2.0</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833922" cy="369332"/>
          </a:xfrm>
          <a:prstGeom prst="rect">
            <a:avLst/>
          </a:prstGeom>
          <a:noFill/>
        </p:spPr>
        <p:txBody>
          <a:bodyPr wrap="none" rtlCol="0">
            <a:spAutoFit/>
          </a:bodyPr>
          <a:lstStyle/>
          <a:p>
            <a:r>
              <a:rPr lang="en-US" altLang="zh-CN" err="1"/>
              <a:t>Baevski</a:t>
            </a:r>
            <a:r>
              <a:rPr lang="zh-CN" altLang="en-US"/>
              <a:t> </a:t>
            </a:r>
            <a:r>
              <a:rPr lang="en-US" altLang="zh-CN"/>
              <a:t>et al. FAIR. Oct 2020. </a:t>
            </a:r>
            <a:r>
              <a:rPr lang="en-US" altLang="zh-CN">
                <a:hlinkClick r:id="rId3"/>
              </a:rPr>
              <a:t>https://arxiv.org/pdf/2006.11477.pdf</a:t>
            </a:r>
            <a:r>
              <a:rPr lang="en-US" altLang="zh-CN"/>
              <a:t> </a:t>
            </a:r>
          </a:p>
        </p:txBody>
      </p:sp>
      <p:pic>
        <p:nvPicPr>
          <p:cNvPr id="6" name="Picture 5">
            <a:extLst>
              <a:ext uri="{FF2B5EF4-FFF2-40B4-BE49-F238E27FC236}">
                <a16:creationId xmlns:a16="http://schemas.microsoft.com/office/drawing/2014/main" id="{D225AF49-F2CC-4FFC-B6A7-424B8380A012}"/>
              </a:ext>
            </a:extLst>
          </p:cNvPr>
          <p:cNvPicPr>
            <a:picLocks noChangeAspect="1"/>
          </p:cNvPicPr>
          <p:nvPr/>
        </p:nvPicPr>
        <p:blipFill>
          <a:blip r:embed="rId4"/>
          <a:stretch>
            <a:fillRect/>
          </a:stretch>
        </p:blipFill>
        <p:spPr>
          <a:xfrm>
            <a:off x="6582801" y="1022843"/>
            <a:ext cx="5420711" cy="5654698"/>
          </a:xfrm>
          <a:prstGeom prst="rect">
            <a:avLst/>
          </a:prstGeom>
        </p:spPr>
      </p:pic>
      <p:pic>
        <p:nvPicPr>
          <p:cNvPr id="8" name="Picture 7">
            <a:extLst>
              <a:ext uri="{FF2B5EF4-FFF2-40B4-BE49-F238E27FC236}">
                <a16:creationId xmlns:a16="http://schemas.microsoft.com/office/drawing/2014/main" id="{E0700E1D-63A1-4758-BD9A-DB7DF1C5650D}"/>
              </a:ext>
            </a:extLst>
          </p:cNvPr>
          <p:cNvPicPr>
            <a:picLocks noChangeAspect="1"/>
          </p:cNvPicPr>
          <p:nvPr/>
        </p:nvPicPr>
        <p:blipFill>
          <a:blip r:embed="rId5"/>
          <a:stretch>
            <a:fillRect/>
          </a:stretch>
        </p:blipFill>
        <p:spPr>
          <a:xfrm>
            <a:off x="128732" y="1948108"/>
            <a:ext cx="6409028" cy="3804167"/>
          </a:xfrm>
          <a:prstGeom prst="rect">
            <a:avLst/>
          </a:prstGeom>
        </p:spPr>
      </p:pic>
    </p:spTree>
    <p:extLst>
      <p:ext uri="{BB962C8B-B14F-4D97-AF65-F5344CB8AC3E}">
        <p14:creationId xmlns:p14="http://schemas.microsoft.com/office/powerpoint/2010/main" val="4121099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 2.0</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6833922" cy="369332"/>
          </a:xfrm>
          <a:prstGeom prst="rect">
            <a:avLst/>
          </a:prstGeom>
          <a:noFill/>
        </p:spPr>
        <p:txBody>
          <a:bodyPr wrap="none" rtlCol="0">
            <a:spAutoFit/>
          </a:bodyPr>
          <a:lstStyle/>
          <a:p>
            <a:r>
              <a:rPr lang="en-US" altLang="zh-CN" err="1"/>
              <a:t>Baevski</a:t>
            </a:r>
            <a:r>
              <a:rPr lang="zh-CN" altLang="en-US"/>
              <a:t> </a:t>
            </a:r>
            <a:r>
              <a:rPr lang="en-US" altLang="zh-CN"/>
              <a:t>et al. FAIR. Oct 2020. </a:t>
            </a:r>
            <a:r>
              <a:rPr lang="en-US" altLang="zh-CN">
                <a:hlinkClick r:id="rId3"/>
              </a:rPr>
              <a:t>https://arxiv.org/pdf/2006.11477.pdf</a:t>
            </a:r>
            <a:r>
              <a:rPr lang="en-US" altLang="zh-CN"/>
              <a:t> </a:t>
            </a:r>
          </a:p>
        </p:txBody>
      </p:sp>
      <p:pic>
        <p:nvPicPr>
          <p:cNvPr id="4" name="Picture 3">
            <a:extLst>
              <a:ext uri="{FF2B5EF4-FFF2-40B4-BE49-F238E27FC236}">
                <a16:creationId xmlns:a16="http://schemas.microsoft.com/office/drawing/2014/main" id="{DE34D3E9-3A8C-402F-8173-543D4AEE23BB}"/>
              </a:ext>
            </a:extLst>
          </p:cNvPr>
          <p:cNvPicPr>
            <a:picLocks noChangeAspect="1"/>
          </p:cNvPicPr>
          <p:nvPr/>
        </p:nvPicPr>
        <p:blipFill>
          <a:blip r:embed="rId4"/>
          <a:stretch>
            <a:fillRect/>
          </a:stretch>
        </p:blipFill>
        <p:spPr>
          <a:xfrm>
            <a:off x="1879709" y="1437290"/>
            <a:ext cx="8259328" cy="4772691"/>
          </a:xfrm>
          <a:prstGeom prst="rect">
            <a:avLst/>
          </a:prstGeom>
        </p:spPr>
      </p:pic>
    </p:spTree>
    <p:extLst>
      <p:ext uri="{BB962C8B-B14F-4D97-AF65-F5344CB8AC3E}">
        <p14:creationId xmlns:p14="http://schemas.microsoft.com/office/powerpoint/2010/main" val="2601420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2DED-918F-410F-9B40-249C6A8B31DA}"/>
              </a:ext>
            </a:extLst>
          </p:cNvPr>
          <p:cNvSpPr>
            <a:spLocks noGrp="1"/>
          </p:cNvSpPr>
          <p:nvPr>
            <p:ph type="title"/>
          </p:nvPr>
        </p:nvSpPr>
        <p:spPr/>
        <p:txBody>
          <a:bodyPr/>
          <a:lstStyle/>
          <a:p>
            <a:r>
              <a:rPr lang="en-US" altLang="zh-CN"/>
              <a:t>Acoustic Feature</a:t>
            </a:r>
            <a:endParaRPr lang="zh-CN" altLang="en-US"/>
          </a:p>
        </p:txBody>
      </p:sp>
      <p:sp>
        <p:nvSpPr>
          <p:cNvPr id="3" name="Content Placeholder 2">
            <a:extLst>
              <a:ext uri="{FF2B5EF4-FFF2-40B4-BE49-F238E27FC236}">
                <a16:creationId xmlns:a16="http://schemas.microsoft.com/office/drawing/2014/main" id="{97D9B7E7-89FA-443B-8B50-A96EF3A836D9}"/>
              </a:ext>
            </a:extLst>
          </p:cNvPr>
          <p:cNvSpPr>
            <a:spLocks noGrp="1"/>
          </p:cNvSpPr>
          <p:nvPr>
            <p:ph idx="1"/>
          </p:nvPr>
        </p:nvSpPr>
        <p:spPr/>
        <p:txBody>
          <a:bodyPr>
            <a:normAutofit lnSpcReduction="10000"/>
          </a:bodyPr>
          <a:lstStyle/>
          <a:p>
            <a:r>
              <a:rPr lang="en-US" altLang="zh-CN"/>
              <a:t>STFT</a:t>
            </a:r>
            <a:r>
              <a:rPr lang="zh-CN" altLang="en-US"/>
              <a:t> </a:t>
            </a:r>
            <a:r>
              <a:rPr lang="en-US" altLang="zh-CN"/>
              <a:t>feature</a:t>
            </a:r>
          </a:p>
          <a:p>
            <a:r>
              <a:rPr lang="en-US" altLang="zh-CN" err="1"/>
              <a:t>fBank</a:t>
            </a:r>
            <a:r>
              <a:rPr lang="en-US" altLang="zh-CN"/>
              <a:t> feature</a:t>
            </a:r>
          </a:p>
          <a:p>
            <a:r>
              <a:rPr lang="en-US" altLang="zh-CN" err="1"/>
              <a:t>logfBank</a:t>
            </a:r>
            <a:r>
              <a:rPr lang="en-US" altLang="zh-CN"/>
              <a:t> feature</a:t>
            </a:r>
          </a:p>
          <a:p>
            <a:r>
              <a:rPr lang="en-US" altLang="zh-CN"/>
              <a:t>MFCC feature</a:t>
            </a:r>
          </a:p>
          <a:p>
            <a:endParaRPr lang="en-US" altLang="zh-CN"/>
          </a:p>
          <a:p>
            <a:endParaRPr lang="en-US" altLang="zh-CN"/>
          </a:p>
          <a:p>
            <a:endParaRPr lang="en-US" altLang="zh-CN"/>
          </a:p>
          <a:p>
            <a:r>
              <a:rPr lang="en-US" altLang="zh-CN"/>
              <a:t>Can we learn contextual and high-level representation with self-supervised learning on large-scale unlabeled data?</a:t>
            </a:r>
          </a:p>
        </p:txBody>
      </p:sp>
      <p:pic>
        <p:nvPicPr>
          <p:cNvPr id="5" name="Picture 4">
            <a:extLst>
              <a:ext uri="{FF2B5EF4-FFF2-40B4-BE49-F238E27FC236}">
                <a16:creationId xmlns:a16="http://schemas.microsoft.com/office/drawing/2014/main" id="{5CEC2FA0-0190-48A5-B48A-E67E8B6474A5}"/>
              </a:ext>
            </a:extLst>
          </p:cNvPr>
          <p:cNvPicPr>
            <a:picLocks noChangeAspect="1"/>
          </p:cNvPicPr>
          <p:nvPr/>
        </p:nvPicPr>
        <p:blipFill>
          <a:blip r:embed="rId2"/>
          <a:stretch>
            <a:fillRect/>
          </a:stretch>
        </p:blipFill>
        <p:spPr>
          <a:xfrm>
            <a:off x="6096000" y="365125"/>
            <a:ext cx="5942458" cy="4361934"/>
          </a:xfrm>
          <a:prstGeom prst="rect">
            <a:avLst/>
          </a:prstGeom>
        </p:spPr>
      </p:pic>
    </p:spTree>
    <p:extLst>
      <p:ext uri="{BB962C8B-B14F-4D97-AF65-F5344CB8AC3E}">
        <p14:creationId xmlns:p14="http://schemas.microsoft.com/office/powerpoint/2010/main" val="1804824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pic>
        <p:nvPicPr>
          <p:cNvPr id="4" name="Picture 3">
            <a:extLst>
              <a:ext uri="{FF2B5EF4-FFF2-40B4-BE49-F238E27FC236}">
                <a16:creationId xmlns:a16="http://schemas.microsoft.com/office/drawing/2014/main" id="{9F3B6D7B-7A7A-4950-B24D-D20EA01FAF07}"/>
              </a:ext>
            </a:extLst>
          </p:cNvPr>
          <p:cNvPicPr>
            <a:picLocks noChangeAspect="1"/>
          </p:cNvPicPr>
          <p:nvPr/>
        </p:nvPicPr>
        <p:blipFill>
          <a:blip r:embed="rId4"/>
          <a:stretch>
            <a:fillRect/>
          </a:stretch>
        </p:blipFill>
        <p:spPr>
          <a:xfrm>
            <a:off x="4480608" y="634258"/>
            <a:ext cx="7618348" cy="5673951"/>
          </a:xfrm>
          <a:prstGeom prst="rect">
            <a:avLst/>
          </a:prstGeom>
        </p:spPr>
      </p:pic>
      <p:sp>
        <p:nvSpPr>
          <p:cNvPr id="7" name="TextBox 6">
            <a:extLst>
              <a:ext uri="{FF2B5EF4-FFF2-40B4-BE49-F238E27FC236}">
                <a16:creationId xmlns:a16="http://schemas.microsoft.com/office/drawing/2014/main" id="{89F4BFE1-9F78-4C0A-988F-BD0D67E2B753}"/>
              </a:ext>
            </a:extLst>
          </p:cNvPr>
          <p:cNvSpPr txBox="1"/>
          <p:nvPr/>
        </p:nvSpPr>
        <p:spPr>
          <a:xfrm>
            <a:off x="188488" y="1917587"/>
            <a:ext cx="4292120" cy="4185761"/>
          </a:xfrm>
          <a:prstGeom prst="rect">
            <a:avLst/>
          </a:prstGeom>
          <a:noFill/>
        </p:spPr>
        <p:txBody>
          <a:bodyPr wrap="square" rtlCol="0">
            <a:spAutoFit/>
          </a:bodyPr>
          <a:lstStyle/>
          <a:p>
            <a:pPr marL="285750" indent="-285750">
              <a:buFont typeface="Arial" panose="020B0604020202020204" pitchFamily="34" charset="0"/>
              <a:buChar char="•"/>
            </a:pPr>
            <a:r>
              <a:rPr lang="en-US" altLang="zh-CN"/>
              <a:t>Audio</a:t>
            </a:r>
          </a:p>
          <a:p>
            <a:pPr marL="742950" lvl="1" indent="-285750">
              <a:buFont typeface="Arial" panose="020B0604020202020204" pitchFamily="34" charset="0"/>
              <a:buChar char="•"/>
            </a:pPr>
            <a:r>
              <a:rPr lang="en-US" altLang="zh-CN"/>
              <a:t>Removing Silences</a:t>
            </a:r>
          </a:p>
          <a:p>
            <a:pPr marL="1200150" lvl="2" indent="-285750">
              <a:buFont typeface="Arial" panose="020B0604020202020204" pitchFamily="34" charset="0"/>
              <a:buChar char="•"/>
            </a:pPr>
            <a:r>
              <a:rPr lang="en-US" altLang="zh-CN" sz="1600"/>
              <a:t>With unsupervised voice activity detection model </a:t>
            </a:r>
            <a:r>
              <a:rPr lang="en-US" altLang="zh-CN" sz="1600" err="1"/>
              <a:t>rVAD</a:t>
            </a:r>
            <a:endParaRPr lang="en-US" altLang="zh-CN" sz="1600"/>
          </a:p>
          <a:p>
            <a:pPr marL="742950" lvl="1" indent="-285750">
              <a:buFont typeface="Arial" panose="020B0604020202020204" pitchFamily="34" charset="0"/>
              <a:buChar char="•"/>
            </a:pPr>
            <a:r>
              <a:rPr lang="en-US" altLang="zh-CN"/>
              <a:t>Speech Audio Representations</a:t>
            </a:r>
          </a:p>
          <a:p>
            <a:pPr marL="1200150" lvl="2" indent="-285750">
              <a:buFont typeface="Arial" panose="020B0604020202020204" pitchFamily="34" charset="0"/>
              <a:buChar char="•"/>
            </a:pPr>
            <a:r>
              <a:rPr lang="en-US" altLang="zh-CN" sz="1600"/>
              <a:t>evaluate phoneme error rate on each hidden state</a:t>
            </a:r>
          </a:p>
          <a:p>
            <a:pPr marL="1200150" lvl="2" indent="-285750">
              <a:buFont typeface="Arial" panose="020B0604020202020204" pitchFamily="34" charset="0"/>
              <a:buChar char="•"/>
            </a:pPr>
            <a:r>
              <a:rPr lang="en-US" altLang="zh-CN" sz="1600"/>
              <a:t>Layer 15 perform best.</a:t>
            </a:r>
          </a:p>
          <a:p>
            <a:pPr marL="742950" lvl="1" indent="-285750">
              <a:buFont typeface="Arial" panose="020B0604020202020204" pitchFamily="34" charset="0"/>
              <a:buChar char="•"/>
            </a:pPr>
            <a:r>
              <a:rPr lang="en-US" altLang="zh-CN"/>
              <a:t>Segmentation</a:t>
            </a:r>
          </a:p>
          <a:p>
            <a:pPr marL="1200150" lvl="2" indent="-285750">
              <a:buFont typeface="Arial" panose="020B0604020202020204" pitchFamily="34" charset="0"/>
              <a:buChar char="•"/>
            </a:pPr>
            <a:r>
              <a:rPr lang="en-US" altLang="zh-CN" sz="1600"/>
              <a:t>K-means clustering</a:t>
            </a:r>
          </a:p>
          <a:p>
            <a:pPr marL="1200150" lvl="2" indent="-285750">
              <a:buFont typeface="Arial" panose="020B0604020202020204" pitchFamily="34" charset="0"/>
              <a:buChar char="•"/>
            </a:pPr>
            <a:r>
              <a:rPr lang="en-US" altLang="zh-CN" sz="1600"/>
              <a:t>PCA + mean-pooling</a:t>
            </a:r>
          </a:p>
          <a:p>
            <a:pPr marL="285750" indent="-285750">
              <a:buFont typeface="Arial" panose="020B0604020202020204" pitchFamily="34" charset="0"/>
              <a:buChar char="•"/>
            </a:pPr>
            <a:r>
              <a:rPr lang="en-US" altLang="zh-CN"/>
              <a:t>Text</a:t>
            </a:r>
          </a:p>
          <a:p>
            <a:pPr marL="742950" lvl="1" indent="-285750">
              <a:buFont typeface="Arial" panose="020B0604020202020204" pitchFamily="34" charset="0"/>
              <a:buChar char="•"/>
            </a:pPr>
            <a:r>
              <a:rPr lang="en-US" altLang="zh-CN"/>
              <a:t>Text -&gt; phoneme</a:t>
            </a:r>
          </a:p>
          <a:p>
            <a:pPr marL="742950" lvl="1" indent="-285750">
              <a:buFont typeface="Arial" panose="020B0604020202020204" pitchFamily="34" charset="0"/>
              <a:buChar char="•"/>
            </a:pPr>
            <a:r>
              <a:rPr lang="en-US" altLang="zh-CN"/>
              <a:t>Insert silence token</a:t>
            </a:r>
          </a:p>
          <a:p>
            <a:pPr marL="285750" indent="-285750">
              <a:buFont typeface="Arial" panose="020B0604020202020204" pitchFamily="34" charset="0"/>
              <a:buChar char="•"/>
            </a:pPr>
            <a:endParaRPr lang="en-US" altLang="zh-CN"/>
          </a:p>
        </p:txBody>
      </p:sp>
    </p:spTree>
    <p:extLst>
      <p:ext uri="{BB962C8B-B14F-4D97-AF65-F5344CB8AC3E}">
        <p14:creationId xmlns:p14="http://schemas.microsoft.com/office/powerpoint/2010/main" val="267489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pic>
        <p:nvPicPr>
          <p:cNvPr id="6" name="Picture 5">
            <a:extLst>
              <a:ext uri="{FF2B5EF4-FFF2-40B4-BE49-F238E27FC236}">
                <a16:creationId xmlns:a16="http://schemas.microsoft.com/office/drawing/2014/main" id="{E1B02B22-80A3-4B6F-B658-8DE05CE9DA76}"/>
              </a:ext>
            </a:extLst>
          </p:cNvPr>
          <p:cNvPicPr>
            <a:picLocks noChangeAspect="1"/>
          </p:cNvPicPr>
          <p:nvPr/>
        </p:nvPicPr>
        <p:blipFill>
          <a:blip r:embed="rId4"/>
          <a:stretch>
            <a:fillRect/>
          </a:stretch>
        </p:blipFill>
        <p:spPr>
          <a:xfrm>
            <a:off x="305039" y="1519177"/>
            <a:ext cx="6518618" cy="4789032"/>
          </a:xfrm>
          <a:prstGeom prst="rect">
            <a:avLst/>
          </a:prstGeom>
        </p:spPr>
      </p:pic>
      <p:pic>
        <p:nvPicPr>
          <p:cNvPr id="9" name="Picture 8">
            <a:extLst>
              <a:ext uri="{FF2B5EF4-FFF2-40B4-BE49-F238E27FC236}">
                <a16:creationId xmlns:a16="http://schemas.microsoft.com/office/drawing/2014/main" id="{65BCCB60-A6F7-4079-9E65-0FC2AE4706A5}"/>
              </a:ext>
            </a:extLst>
          </p:cNvPr>
          <p:cNvPicPr>
            <a:picLocks noChangeAspect="1"/>
          </p:cNvPicPr>
          <p:nvPr/>
        </p:nvPicPr>
        <p:blipFill>
          <a:blip r:embed="rId5"/>
          <a:stretch>
            <a:fillRect/>
          </a:stretch>
        </p:blipFill>
        <p:spPr>
          <a:xfrm>
            <a:off x="4682406" y="823805"/>
            <a:ext cx="7424688" cy="394668"/>
          </a:xfrm>
          <a:prstGeom prst="rect">
            <a:avLst/>
          </a:prstGeom>
        </p:spPr>
      </p:pic>
      <p:pic>
        <p:nvPicPr>
          <p:cNvPr id="11" name="Picture 10">
            <a:extLst>
              <a:ext uri="{FF2B5EF4-FFF2-40B4-BE49-F238E27FC236}">
                <a16:creationId xmlns:a16="http://schemas.microsoft.com/office/drawing/2014/main" id="{5225F219-254B-4FDC-929C-7801BD181498}"/>
              </a:ext>
            </a:extLst>
          </p:cNvPr>
          <p:cNvPicPr>
            <a:picLocks noChangeAspect="1"/>
          </p:cNvPicPr>
          <p:nvPr/>
        </p:nvPicPr>
        <p:blipFill>
          <a:blip r:embed="rId6"/>
          <a:stretch>
            <a:fillRect/>
          </a:stretch>
        </p:blipFill>
        <p:spPr>
          <a:xfrm>
            <a:off x="7980824" y="1819199"/>
            <a:ext cx="3372321" cy="828791"/>
          </a:xfrm>
          <a:prstGeom prst="rect">
            <a:avLst/>
          </a:prstGeom>
        </p:spPr>
      </p:pic>
      <p:pic>
        <p:nvPicPr>
          <p:cNvPr id="13" name="Picture 12">
            <a:extLst>
              <a:ext uri="{FF2B5EF4-FFF2-40B4-BE49-F238E27FC236}">
                <a16:creationId xmlns:a16="http://schemas.microsoft.com/office/drawing/2014/main" id="{F47A9544-7D05-4ED0-AD56-4B874FDC3C92}"/>
              </a:ext>
            </a:extLst>
          </p:cNvPr>
          <p:cNvPicPr>
            <a:picLocks noChangeAspect="1"/>
          </p:cNvPicPr>
          <p:nvPr/>
        </p:nvPicPr>
        <p:blipFill>
          <a:blip r:embed="rId7"/>
          <a:stretch>
            <a:fillRect/>
          </a:stretch>
        </p:blipFill>
        <p:spPr>
          <a:xfrm>
            <a:off x="8065964" y="3405130"/>
            <a:ext cx="3458058" cy="676369"/>
          </a:xfrm>
          <a:prstGeom prst="rect">
            <a:avLst/>
          </a:prstGeom>
        </p:spPr>
      </p:pic>
      <p:pic>
        <p:nvPicPr>
          <p:cNvPr id="15" name="Picture 14">
            <a:extLst>
              <a:ext uri="{FF2B5EF4-FFF2-40B4-BE49-F238E27FC236}">
                <a16:creationId xmlns:a16="http://schemas.microsoft.com/office/drawing/2014/main" id="{03A3191E-1DB0-4F45-8CD3-6937B98AC2A6}"/>
              </a:ext>
            </a:extLst>
          </p:cNvPr>
          <p:cNvPicPr>
            <a:picLocks noChangeAspect="1"/>
          </p:cNvPicPr>
          <p:nvPr/>
        </p:nvPicPr>
        <p:blipFill>
          <a:blip r:embed="rId8"/>
          <a:stretch>
            <a:fillRect/>
          </a:stretch>
        </p:blipFill>
        <p:spPr>
          <a:xfrm>
            <a:off x="7980824" y="4943013"/>
            <a:ext cx="3010320" cy="771633"/>
          </a:xfrm>
          <a:prstGeom prst="rect">
            <a:avLst/>
          </a:prstGeom>
        </p:spPr>
      </p:pic>
      <p:sp>
        <p:nvSpPr>
          <p:cNvPr id="16" name="TextBox 15">
            <a:extLst>
              <a:ext uri="{FF2B5EF4-FFF2-40B4-BE49-F238E27FC236}">
                <a16:creationId xmlns:a16="http://schemas.microsoft.com/office/drawing/2014/main" id="{BAF129B7-9931-49D2-A722-CFA38EECB101}"/>
              </a:ext>
            </a:extLst>
          </p:cNvPr>
          <p:cNvSpPr txBox="1"/>
          <p:nvPr/>
        </p:nvSpPr>
        <p:spPr>
          <a:xfrm>
            <a:off x="7197138" y="1551085"/>
            <a:ext cx="1991251" cy="369332"/>
          </a:xfrm>
          <a:prstGeom prst="rect">
            <a:avLst/>
          </a:prstGeom>
          <a:noFill/>
        </p:spPr>
        <p:txBody>
          <a:bodyPr wrap="none" rtlCol="0">
            <a:spAutoFit/>
          </a:bodyPr>
          <a:lstStyle/>
          <a:p>
            <a:r>
              <a:rPr lang="en-US" altLang="zh-CN" b="1"/>
              <a:t>Gradient penalty:</a:t>
            </a:r>
            <a:endParaRPr lang="zh-CN" altLang="en-US" b="1"/>
          </a:p>
        </p:txBody>
      </p:sp>
      <p:sp>
        <p:nvSpPr>
          <p:cNvPr id="18" name="TextBox 17">
            <a:extLst>
              <a:ext uri="{FF2B5EF4-FFF2-40B4-BE49-F238E27FC236}">
                <a16:creationId xmlns:a16="http://schemas.microsoft.com/office/drawing/2014/main" id="{F40E575D-02B7-4BA2-9DFB-53C040803903}"/>
              </a:ext>
            </a:extLst>
          </p:cNvPr>
          <p:cNvSpPr txBox="1"/>
          <p:nvPr/>
        </p:nvSpPr>
        <p:spPr>
          <a:xfrm>
            <a:off x="7197138" y="4406430"/>
            <a:ext cx="2646878" cy="369332"/>
          </a:xfrm>
          <a:prstGeom prst="rect">
            <a:avLst/>
          </a:prstGeom>
          <a:noFill/>
        </p:spPr>
        <p:txBody>
          <a:bodyPr wrap="none" rtlCol="0">
            <a:spAutoFit/>
          </a:bodyPr>
          <a:lstStyle/>
          <a:p>
            <a:r>
              <a:rPr lang="en-US" altLang="zh-CN" b="1"/>
              <a:t>Phoneme diversity loss:</a:t>
            </a:r>
            <a:endParaRPr lang="zh-CN" altLang="en-US" b="1"/>
          </a:p>
        </p:txBody>
      </p:sp>
      <p:sp>
        <p:nvSpPr>
          <p:cNvPr id="20" name="TextBox 19">
            <a:extLst>
              <a:ext uri="{FF2B5EF4-FFF2-40B4-BE49-F238E27FC236}">
                <a16:creationId xmlns:a16="http://schemas.microsoft.com/office/drawing/2014/main" id="{1495B7E6-81AE-47AB-B2CB-5F39A3A0A995}"/>
              </a:ext>
            </a:extLst>
          </p:cNvPr>
          <p:cNvSpPr txBox="1"/>
          <p:nvPr/>
        </p:nvSpPr>
        <p:spPr>
          <a:xfrm>
            <a:off x="7197138" y="2829058"/>
            <a:ext cx="3337773" cy="369332"/>
          </a:xfrm>
          <a:prstGeom prst="rect">
            <a:avLst/>
          </a:prstGeom>
          <a:noFill/>
        </p:spPr>
        <p:txBody>
          <a:bodyPr wrap="none" rtlCol="0">
            <a:spAutoFit/>
          </a:bodyPr>
          <a:lstStyle/>
          <a:p>
            <a:r>
              <a:rPr lang="en-US" altLang="zh-CN" b="1"/>
              <a:t>Segment smoothness penalty:</a:t>
            </a:r>
            <a:endParaRPr lang="zh-CN" altLang="en-US" b="1"/>
          </a:p>
        </p:txBody>
      </p:sp>
      <p:sp>
        <p:nvSpPr>
          <p:cNvPr id="22" name="TextBox 21">
            <a:extLst>
              <a:ext uri="{FF2B5EF4-FFF2-40B4-BE49-F238E27FC236}">
                <a16:creationId xmlns:a16="http://schemas.microsoft.com/office/drawing/2014/main" id="{84908509-3ACD-4070-B574-35AE4794F668}"/>
              </a:ext>
            </a:extLst>
          </p:cNvPr>
          <p:cNvSpPr txBox="1"/>
          <p:nvPr/>
        </p:nvSpPr>
        <p:spPr>
          <a:xfrm>
            <a:off x="4384957" y="414673"/>
            <a:ext cx="1245854" cy="369332"/>
          </a:xfrm>
          <a:prstGeom prst="rect">
            <a:avLst/>
          </a:prstGeom>
          <a:noFill/>
        </p:spPr>
        <p:txBody>
          <a:bodyPr wrap="none" rtlCol="0">
            <a:spAutoFit/>
          </a:bodyPr>
          <a:lstStyle/>
          <a:p>
            <a:r>
              <a:rPr lang="en-US" altLang="zh-CN" b="1"/>
              <a:t>GAN Loss:</a:t>
            </a:r>
            <a:endParaRPr lang="zh-CN" altLang="en-US" b="1"/>
          </a:p>
        </p:txBody>
      </p:sp>
    </p:spTree>
    <p:extLst>
      <p:ext uri="{BB962C8B-B14F-4D97-AF65-F5344CB8AC3E}">
        <p14:creationId xmlns:p14="http://schemas.microsoft.com/office/powerpoint/2010/main" val="1804131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pic>
        <p:nvPicPr>
          <p:cNvPr id="6" name="Picture 5">
            <a:extLst>
              <a:ext uri="{FF2B5EF4-FFF2-40B4-BE49-F238E27FC236}">
                <a16:creationId xmlns:a16="http://schemas.microsoft.com/office/drawing/2014/main" id="{1D81A19F-AA70-4440-A86C-ED0D56F6E98F}"/>
              </a:ext>
            </a:extLst>
          </p:cNvPr>
          <p:cNvPicPr>
            <a:picLocks noChangeAspect="1"/>
          </p:cNvPicPr>
          <p:nvPr/>
        </p:nvPicPr>
        <p:blipFill>
          <a:blip r:embed="rId4"/>
          <a:stretch>
            <a:fillRect/>
          </a:stretch>
        </p:blipFill>
        <p:spPr>
          <a:xfrm>
            <a:off x="3384392" y="1469355"/>
            <a:ext cx="8083567" cy="4838854"/>
          </a:xfrm>
          <a:prstGeom prst="rect">
            <a:avLst/>
          </a:prstGeom>
        </p:spPr>
      </p:pic>
    </p:spTree>
    <p:extLst>
      <p:ext uri="{BB962C8B-B14F-4D97-AF65-F5344CB8AC3E}">
        <p14:creationId xmlns:p14="http://schemas.microsoft.com/office/powerpoint/2010/main" val="2391279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sp>
        <p:nvSpPr>
          <p:cNvPr id="7" name="TextBox 6">
            <a:extLst>
              <a:ext uri="{FF2B5EF4-FFF2-40B4-BE49-F238E27FC236}">
                <a16:creationId xmlns:a16="http://schemas.microsoft.com/office/drawing/2014/main" id="{89F4BFE1-9F78-4C0A-988F-BD0D67E2B753}"/>
              </a:ext>
            </a:extLst>
          </p:cNvPr>
          <p:cNvSpPr txBox="1"/>
          <p:nvPr/>
        </p:nvSpPr>
        <p:spPr>
          <a:xfrm>
            <a:off x="188487" y="1917587"/>
            <a:ext cx="5230535" cy="3416320"/>
          </a:xfrm>
          <a:prstGeom prst="rect">
            <a:avLst/>
          </a:prstGeom>
          <a:noFill/>
        </p:spPr>
        <p:txBody>
          <a:bodyPr wrap="square" rtlCol="0">
            <a:spAutoFit/>
          </a:bodyPr>
          <a:lstStyle/>
          <a:p>
            <a:pPr marL="285750" indent="-285750">
              <a:buFont typeface="Arial" panose="020B0604020202020204" pitchFamily="34" charset="0"/>
              <a:buChar char="•"/>
            </a:pPr>
            <a:r>
              <a:rPr lang="en-US" altLang="zh-CN" b="1"/>
              <a:t>Cross-Validation Metric</a:t>
            </a:r>
          </a:p>
          <a:p>
            <a:pPr marL="742950" lvl="1" indent="-285750">
              <a:buFont typeface="Arial" panose="020B0604020202020204" pitchFamily="34" charset="0"/>
              <a:buChar char="•"/>
            </a:pPr>
            <a:r>
              <a:rPr lang="en-US" altLang="zh-CN"/>
              <a:t>LM negative log-likelihood (NLL) </a:t>
            </a:r>
          </a:p>
          <a:p>
            <a:pPr marL="742950" lvl="1" indent="-285750">
              <a:buFont typeface="Arial" panose="020B0604020202020204" pitchFamily="34" charset="0"/>
              <a:buChar char="•"/>
            </a:pPr>
            <a:r>
              <a:rPr lang="en-US" altLang="zh-CN"/>
              <a:t>vocabulary usage</a:t>
            </a:r>
          </a:p>
          <a:p>
            <a:pPr marL="285750" indent="-285750">
              <a:buFont typeface="Arial" panose="020B0604020202020204" pitchFamily="34" charset="0"/>
              <a:buChar char="•"/>
            </a:pPr>
            <a:endParaRPr lang="en-US" altLang="zh-CN"/>
          </a:p>
          <a:p>
            <a:pPr marL="342900" indent="-342900">
              <a:buFont typeface="+mj-lt"/>
              <a:buAutoNum type="arabicPeriod"/>
            </a:pPr>
            <a:r>
              <a:rPr lang="en-US" altLang="zh-CN"/>
              <a:t>Select the best model with</a:t>
            </a:r>
          </a:p>
          <a:p>
            <a:pPr marL="342900" indent="-342900">
              <a:buFont typeface="+mj-lt"/>
              <a:buAutoNum type="arabicPeriod"/>
            </a:pPr>
            <a:endParaRPr lang="en-US" altLang="zh-CN"/>
          </a:p>
          <a:p>
            <a:pPr marL="342900" indent="-342900">
              <a:buFont typeface="+mj-lt"/>
              <a:buAutoNum type="arabicPeriod"/>
            </a:pPr>
            <a:endParaRPr lang="en-US" altLang="zh-CN"/>
          </a:p>
          <a:p>
            <a:pPr marL="342900" indent="-342900">
              <a:buFont typeface="+mj-lt"/>
              <a:buAutoNum type="arabicPeriod"/>
            </a:pPr>
            <a:r>
              <a:rPr lang="en-US" altLang="zh-CN"/>
              <a:t>Choose the model that satisfies</a:t>
            </a:r>
          </a:p>
          <a:p>
            <a:pPr marL="342900" indent="-342900">
              <a:buFont typeface="+mj-lt"/>
              <a:buAutoNum type="arabicPeriod"/>
            </a:pPr>
            <a:endParaRPr lang="en-US" altLang="zh-CN"/>
          </a:p>
          <a:p>
            <a:pPr marL="342900" indent="-342900">
              <a:buFont typeface="+mj-lt"/>
              <a:buAutoNum type="arabicPeriod"/>
            </a:pPr>
            <a:endParaRPr lang="en-US" altLang="zh-CN"/>
          </a:p>
          <a:p>
            <a:pPr marL="342900" indent="-342900">
              <a:buFont typeface="+mj-lt"/>
              <a:buAutoNum type="arabicPeriod"/>
            </a:pPr>
            <a:r>
              <a:rPr lang="en-US" altLang="zh-CN"/>
              <a:t>Get the best model with</a:t>
            </a:r>
          </a:p>
          <a:p>
            <a:pPr marL="342900" indent="-342900">
              <a:buFont typeface="+mj-lt"/>
              <a:buAutoNum type="arabicPeriod"/>
            </a:pPr>
            <a:endParaRPr lang="en-US" altLang="zh-CN"/>
          </a:p>
        </p:txBody>
      </p:sp>
      <p:pic>
        <p:nvPicPr>
          <p:cNvPr id="6" name="Picture 5">
            <a:extLst>
              <a:ext uri="{FF2B5EF4-FFF2-40B4-BE49-F238E27FC236}">
                <a16:creationId xmlns:a16="http://schemas.microsoft.com/office/drawing/2014/main" id="{369412FB-7AC8-4C18-B6F8-F1FDE9EEB1F8}"/>
              </a:ext>
            </a:extLst>
          </p:cNvPr>
          <p:cNvPicPr>
            <a:picLocks noChangeAspect="1"/>
          </p:cNvPicPr>
          <p:nvPr/>
        </p:nvPicPr>
        <p:blipFill>
          <a:blip r:embed="rId4"/>
          <a:stretch>
            <a:fillRect/>
          </a:stretch>
        </p:blipFill>
        <p:spPr>
          <a:xfrm>
            <a:off x="831902" y="3406202"/>
            <a:ext cx="3377665" cy="284103"/>
          </a:xfrm>
          <a:prstGeom prst="rect">
            <a:avLst/>
          </a:prstGeom>
        </p:spPr>
      </p:pic>
      <p:pic>
        <p:nvPicPr>
          <p:cNvPr id="9" name="Picture 8">
            <a:extLst>
              <a:ext uri="{FF2B5EF4-FFF2-40B4-BE49-F238E27FC236}">
                <a16:creationId xmlns:a16="http://schemas.microsoft.com/office/drawing/2014/main" id="{8F6701C8-C8E6-4885-A592-5B168BE64D9C}"/>
              </a:ext>
            </a:extLst>
          </p:cNvPr>
          <p:cNvPicPr>
            <a:picLocks noChangeAspect="1"/>
          </p:cNvPicPr>
          <p:nvPr/>
        </p:nvPicPr>
        <p:blipFill>
          <a:blip r:embed="rId5"/>
          <a:stretch>
            <a:fillRect/>
          </a:stretch>
        </p:blipFill>
        <p:spPr>
          <a:xfrm>
            <a:off x="831902" y="4210929"/>
            <a:ext cx="3247280" cy="464420"/>
          </a:xfrm>
          <a:prstGeom prst="rect">
            <a:avLst/>
          </a:prstGeom>
        </p:spPr>
      </p:pic>
      <p:pic>
        <p:nvPicPr>
          <p:cNvPr id="11" name="Picture 10">
            <a:extLst>
              <a:ext uri="{FF2B5EF4-FFF2-40B4-BE49-F238E27FC236}">
                <a16:creationId xmlns:a16="http://schemas.microsoft.com/office/drawing/2014/main" id="{0E2BCDCF-55D6-47BC-B09B-5DE8E1B81BD4}"/>
              </a:ext>
            </a:extLst>
          </p:cNvPr>
          <p:cNvPicPr>
            <a:picLocks noChangeAspect="1"/>
          </p:cNvPicPr>
          <p:nvPr/>
        </p:nvPicPr>
        <p:blipFill>
          <a:blip r:embed="rId6"/>
          <a:stretch>
            <a:fillRect/>
          </a:stretch>
        </p:blipFill>
        <p:spPr>
          <a:xfrm>
            <a:off x="796671" y="5131435"/>
            <a:ext cx="3683937" cy="464420"/>
          </a:xfrm>
          <a:prstGeom prst="rect">
            <a:avLst/>
          </a:prstGeom>
        </p:spPr>
      </p:pic>
      <p:sp>
        <p:nvSpPr>
          <p:cNvPr id="13" name="TextBox 12">
            <a:extLst>
              <a:ext uri="{FF2B5EF4-FFF2-40B4-BE49-F238E27FC236}">
                <a16:creationId xmlns:a16="http://schemas.microsoft.com/office/drawing/2014/main" id="{F94E22DF-94AB-493E-8C96-1ED1E597EB50}"/>
              </a:ext>
            </a:extLst>
          </p:cNvPr>
          <p:cNvSpPr txBox="1"/>
          <p:nvPr/>
        </p:nvSpPr>
        <p:spPr>
          <a:xfrm>
            <a:off x="5605906" y="1917587"/>
            <a:ext cx="5230535" cy="32778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1"/>
              <a:t>Self-training:</a:t>
            </a:r>
          </a:p>
          <a:p>
            <a:pPr marL="800100" lvl="1" indent="-342900">
              <a:lnSpc>
                <a:spcPct val="150000"/>
              </a:lnSpc>
              <a:buFont typeface="+mj-lt"/>
              <a:buAutoNum type="arabicPeriod"/>
            </a:pPr>
            <a:r>
              <a:rPr lang="en-US" altLang="zh-CN"/>
              <a:t>pseudo-label the training data with the unsupervised GAN model and train an HMM on the pseudo-labels</a:t>
            </a:r>
          </a:p>
          <a:p>
            <a:pPr marL="800100" lvl="1" indent="-342900">
              <a:lnSpc>
                <a:spcPct val="150000"/>
              </a:lnSpc>
              <a:buFont typeface="+mj-lt"/>
              <a:buAutoNum type="arabicPeriod"/>
            </a:pPr>
            <a:r>
              <a:rPr lang="en-US" altLang="zh-CN"/>
              <a:t>relabel the training data with the HMM and then fine-tune the original wav2vec 2.0 model using the HMM pseudo-labels</a:t>
            </a:r>
          </a:p>
          <a:p>
            <a:pPr marL="342900" indent="-342900">
              <a:buFont typeface="+mj-lt"/>
              <a:buAutoNum type="arabicPeriod"/>
            </a:pPr>
            <a:endParaRPr lang="en-US" altLang="zh-CN"/>
          </a:p>
        </p:txBody>
      </p:sp>
    </p:spTree>
    <p:extLst>
      <p:ext uri="{BB962C8B-B14F-4D97-AF65-F5344CB8AC3E}">
        <p14:creationId xmlns:p14="http://schemas.microsoft.com/office/powerpoint/2010/main" val="173955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pic>
        <p:nvPicPr>
          <p:cNvPr id="4" name="Picture 3">
            <a:extLst>
              <a:ext uri="{FF2B5EF4-FFF2-40B4-BE49-F238E27FC236}">
                <a16:creationId xmlns:a16="http://schemas.microsoft.com/office/drawing/2014/main" id="{626B1E97-265E-47C9-BEEC-BAC47277B2CB}"/>
              </a:ext>
            </a:extLst>
          </p:cNvPr>
          <p:cNvPicPr>
            <a:picLocks noChangeAspect="1"/>
          </p:cNvPicPr>
          <p:nvPr/>
        </p:nvPicPr>
        <p:blipFill>
          <a:blip r:embed="rId4"/>
          <a:stretch>
            <a:fillRect/>
          </a:stretch>
        </p:blipFill>
        <p:spPr>
          <a:xfrm>
            <a:off x="3959656" y="481263"/>
            <a:ext cx="7472231" cy="5614727"/>
          </a:xfrm>
          <a:prstGeom prst="rect">
            <a:avLst/>
          </a:prstGeom>
        </p:spPr>
      </p:pic>
    </p:spTree>
    <p:extLst>
      <p:ext uri="{BB962C8B-B14F-4D97-AF65-F5344CB8AC3E}">
        <p14:creationId xmlns:p14="http://schemas.microsoft.com/office/powerpoint/2010/main" val="1752301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wav2vec-U</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08650" cy="369332"/>
          </a:xfrm>
          <a:prstGeom prst="rect">
            <a:avLst/>
          </a:prstGeom>
          <a:noFill/>
        </p:spPr>
        <p:txBody>
          <a:bodyPr wrap="none" rtlCol="0">
            <a:spAutoFit/>
          </a:bodyPr>
          <a:lstStyle/>
          <a:p>
            <a:r>
              <a:rPr lang="en-US" altLang="zh-CN" err="1"/>
              <a:t>Baevski</a:t>
            </a:r>
            <a:r>
              <a:rPr lang="zh-CN" altLang="en-US"/>
              <a:t> </a:t>
            </a:r>
            <a:r>
              <a:rPr lang="en-US" altLang="zh-CN"/>
              <a:t>et al. FAIR. Oct 2021. </a:t>
            </a:r>
            <a:r>
              <a:rPr lang="en-US" altLang="zh-CN">
                <a:hlinkClick r:id="rId3"/>
              </a:rPr>
              <a:t>https://arxiv.org/pdf/2105.11084.pdf</a:t>
            </a:r>
            <a:r>
              <a:rPr lang="en-US" altLang="zh-CN"/>
              <a:t> </a:t>
            </a:r>
          </a:p>
        </p:txBody>
      </p:sp>
      <p:pic>
        <p:nvPicPr>
          <p:cNvPr id="8" name="Picture 7">
            <a:extLst>
              <a:ext uri="{FF2B5EF4-FFF2-40B4-BE49-F238E27FC236}">
                <a16:creationId xmlns:a16="http://schemas.microsoft.com/office/drawing/2014/main" id="{676D8396-5FD6-4852-8C93-D43D39D0B7B7}"/>
              </a:ext>
            </a:extLst>
          </p:cNvPr>
          <p:cNvPicPr>
            <a:picLocks noChangeAspect="1"/>
          </p:cNvPicPr>
          <p:nvPr/>
        </p:nvPicPr>
        <p:blipFill>
          <a:blip r:embed="rId4"/>
          <a:stretch>
            <a:fillRect/>
          </a:stretch>
        </p:blipFill>
        <p:spPr>
          <a:xfrm>
            <a:off x="4339704" y="678123"/>
            <a:ext cx="6767849" cy="5501754"/>
          </a:xfrm>
          <a:prstGeom prst="rect">
            <a:avLst/>
          </a:prstGeom>
        </p:spPr>
      </p:pic>
    </p:spTree>
    <p:extLst>
      <p:ext uri="{BB962C8B-B14F-4D97-AF65-F5344CB8AC3E}">
        <p14:creationId xmlns:p14="http://schemas.microsoft.com/office/powerpoint/2010/main" val="9329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 2.0 + Self-Training</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460697" cy="369332"/>
          </a:xfrm>
          <a:prstGeom prst="rect">
            <a:avLst/>
          </a:prstGeom>
          <a:noFill/>
        </p:spPr>
        <p:txBody>
          <a:bodyPr wrap="none" rtlCol="0">
            <a:spAutoFit/>
          </a:bodyPr>
          <a:lstStyle/>
          <a:p>
            <a:r>
              <a:rPr lang="en-US" altLang="zh-CN"/>
              <a:t>Xu and </a:t>
            </a:r>
            <a:r>
              <a:rPr lang="en-US" altLang="zh-CN" err="1"/>
              <a:t>Baevski</a:t>
            </a:r>
            <a:r>
              <a:rPr lang="zh-CN" altLang="en-US"/>
              <a:t> </a:t>
            </a:r>
            <a:r>
              <a:rPr lang="en-US" altLang="zh-CN"/>
              <a:t>et al. FAIR. Oct 2020. </a:t>
            </a:r>
            <a:r>
              <a:rPr lang="en-US" altLang="zh-CN">
                <a:hlinkClick r:id="rId3"/>
              </a:rPr>
              <a:t>https://arxiv.org/pdf/2010.11430.pdf</a:t>
            </a:r>
            <a:r>
              <a:rPr lang="en-US" altLang="zh-CN"/>
              <a:t> </a:t>
            </a:r>
          </a:p>
        </p:txBody>
      </p:sp>
      <p:pic>
        <p:nvPicPr>
          <p:cNvPr id="6" name="Picture 5">
            <a:extLst>
              <a:ext uri="{FF2B5EF4-FFF2-40B4-BE49-F238E27FC236}">
                <a16:creationId xmlns:a16="http://schemas.microsoft.com/office/drawing/2014/main" id="{AC2892DB-3F8D-4603-8750-60B285312079}"/>
              </a:ext>
            </a:extLst>
          </p:cNvPr>
          <p:cNvPicPr>
            <a:picLocks noChangeAspect="1"/>
          </p:cNvPicPr>
          <p:nvPr/>
        </p:nvPicPr>
        <p:blipFill>
          <a:blip r:embed="rId4"/>
          <a:stretch>
            <a:fillRect/>
          </a:stretch>
        </p:blipFill>
        <p:spPr>
          <a:xfrm>
            <a:off x="5874496" y="1438083"/>
            <a:ext cx="6317504" cy="5239458"/>
          </a:xfrm>
          <a:prstGeom prst="rect">
            <a:avLst/>
          </a:prstGeom>
        </p:spPr>
      </p:pic>
      <p:pic>
        <p:nvPicPr>
          <p:cNvPr id="11" name="Picture 10">
            <a:extLst>
              <a:ext uri="{FF2B5EF4-FFF2-40B4-BE49-F238E27FC236}">
                <a16:creationId xmlns:a16="http://schemas.microsoft.com/office/drawing/2014/main" id="{E5842E4E-0C0D-4C8D-B948-680E827895B7}"/>
              </a:ext>
            </a:extLst>
          </p:cNvPr>
          <p:cNvPicPr>
            <a:picLocks noChangeAspect="1"/>
          </p:cNvPicPr>
          <p:nvPr/>
        </p:nvPicPr>
        <p:blipFill>
          <a:blip r:embed="rId5"/>
          <a:stretch>
            <a:fillRect/>
          </a:stretch>
        </p:blipFill>
        <p:spPr>
          <a:xfrm>
            <a:off x="0" y="1357741"/>
            <a:ext cx="5845221" cy="4952874"/>
          </a:xfrm>
          <a:prstGeom prst="rect">
            <a:avLst/>
          </a:prstGeom>
        </p:spPr>
      </p:pic>
    </p:spTree>
    <p:extLst>
      <p:ext uri="{BB962C8B-B14F-4D97-AF65-F5344CB8AC3E}">
        <p14:creationId xmlns:p14="http://schemas.microsoft.com/office/powerpoint/2010/main" val="1053566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 2.0 + Conformer + NST</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528023" cy="369332"/>
          </a:xfrm>
          <a:prstGeom prst="rect">
            <a:avLst/>
          </a:prstGeom>
          <a:noFill/>
        </p:spPr>
        <p:txBody>
          <a:bodyPr wrap="none" rtlCol="0">
            <a:spAutoFit/>
          </a:bodyPr>
          <a:lstStyle/>
          <a:p>
            <a:r>
              <a:rPr lang="en-US" altLang="zh-CN"/>
              <a:t>Zhang et al. Google Brain. Oct 2020. </a:t>
            </a:r>
            <a:r>
              <a:rPr lang="en-US" altLang="zh-CN">
                <a:hlinkClick r:id="rId3"/>
              </a:rPr>
              <a:t>https://arxiv.org/pdf/2010.10504.pdf</a:t>
            </a:r>
            <a:r>
              <a:rPr lang="en-US" altLang="zh-CN"/>
              <a:t> </a:t>
            </a:r>
          </a:p>
        </p:txBody>
      </p:sp>
      <p:sp>
        <p:nvSpPr>
          <p:cNvPr id="3" name="TextBox 2">
            <a:extLst>
              <a:ext uri="{FF2B5EF4-FFF2-40B4-BE49-F238E27FC236}">
                <a16:creationId xmlns:a16="http://schemas.microsoft.com/office/drawing/2014/main" id="{DF9CEB80-C592-42B6-8AEE-2E3A61A186C1}"/>
              </a:ext>
            </a:extLst>
          </p:cNvPr>
          <p:cNvSpPr txBox="1"/>
          <p:nvPr/>
        </p:nvSpPr>
        <p:spPr>
          <a:xfrm>
            <a:off x="838200" y="1687329"/>
            <a:ext cx="9143198" cy="1815882"/>
          </a:xfrm>
          <a:prstGeom prst="rect">
            <a:avLst/>
          </a:prstGeom>
          <a:noFill/>
        </p:spPr>
        <p:txBody>
          <a:bodyPr wrap="square" rtlCol="0">
            <a:spAutoFit/>
          </a:bodyPr>
          <a:lstStyle/>
          <a:p>
            <a:pPr marL="285750" indent="-285750">
              <a:buFont typeface="Arial" panose="020B0604020202020204" pitchFamily="34" charset="0"/>
              <a:buChar char="•"/>
            </a:pPr>
            <a:r>
              <a:rPr lang="en-US" altLang="zh-CN" sz="2400"/>
              <a:t>Conformer Model</a:t>
            </a:r>
          </a:p>
          <a:p>
            <a:pPr marL="285750" indent="-285750">
              <a:buFont typeface="Arial" panose="020B0604020202020204" pitchFamily="34" charset="0"/>
              <a:buChar char="•"/>
            </a:pPr>
            <a:r>
              <a:rPr lang="en-US" altLang="zh-CN" sz="2400"/>
              <a:t>Wav2vec 2.0 pretraining</a:t>
            </a:r>
          </a:p>
          <a:p>
            <a:pPr marL="285750" indent="-285750">
              <a:buFont typeface="Arial" panose="020B0604020202020204" pitchFamily="34" charset="0"/>
              <a:buChar char="•"/>
            </a:pPr>
            <a:r>
              <a:rPr lang="en-US" altLang="zh-CN" sz="2400"/>
              <a:t>Noisy Student Training</a:t>
            </a:r>
          </a:p>
          <a:p>
            <a:pPr marL="742950" lvl="1" indent="-285750">
              <a:buFont typeface="Arial" panose="020B0604020202020204" pitchFamily="34" charset="0"/>
              <a:buChar char="•"/>
            </a:pPr>
            <a:r>
              <a:rPr lang="en-US" altLang="zh-CN" sz="2000"/>
              <a:t>Generate pseudo labels with finetuned pretrained model</a:t>
            </a:r>
          </a:p>
          <a:p>
            <a:pPr marL="742950" lvl="1" indent="-285750">
              <a:buFont typeface="Arial" panose="020B0604020202020204" pitchFamily="34" charset="0"/>
              <a:buChar char="•"/>
            </a:pPr>
            <a:r>
              <a:rPr lang="en-US" altLang="zh-CN" sz="2000"/>
              <a:t>Fine-tune new pre-trained on the mixed datasets </a:t>
            </a:r>
            <a:endParaRPr lang="zh-CN" altLang="en-US" sz="2000"/>
          </a:p>
        </p:txBody>
      </p:sp>
      <p:pic>
        <p:nvPicPr>
          <p:cNvPr id="7" name="Picture 6">
            <a:extLst>
              <a:ext uri="{FF2B5EF4-FFF2-40B4-BE49-F238E27FC236}">
                <a16:creationId xmlns:a16="http://schemas.microsoft.com/office/drawing/2014/main" id="{D5C8F862-FDF0-483A-B7EF-83C23C4309D1}"/>
              </a:ext>
            </a:extLst>
          </p:cNvPr>
          <p:cNvPicPr>
            <a:picLocks noChangeAspect="1"/>
          </p:cNvPicPr>
          <p:nvPr/>
        </p:nvPicPr>
        <p:blipFill>
          <a:blip r:embed="rId4"/>
          <a:stretch>
            <a:fillRect/>
          </a:stretch>
        </p:blipFill>
        <p:spPr>
          <a:xfrm>
            <a:off x="151999" y="1320921"/>
            <a:ext cx="4270032" cy="5026477"/>
          </a:xfrm>
          <a:prstGeom prst="rect">
            <a:avLst/>
          </a:prstGeom>
        </p:spPr>
      </p:pic>
      <p:pic>
        <p:nvPicPr>
          <p:cNvPr id="9" name="Picture 8">
            <a:extLst>
              <a:ext uri="{FF2B5EF4-FFF2-40B4-BE49-F238E27FC236}">
                <a16:creationId xmlns:a16="http://schemas.microsoft.com/office/drawing/2014/main" id="{93EC7B02-5E87-45C6-8324-44BF94E31DDA}"/>
              </a:ext>
            </a:extLst>
          </p:cNvPr>
          <p:cNvPicPr>
            <a:picLocks noChangeAspect="1"/>
          </p:cNvPicPr>
          <p:nvPr/>
        </p:nvPicPr>
        <p:blipFill>
          <a:blip r:embed="rId5"/>
          <a:stretch>
            <a:fillRect/>
          </a:stretch>
        </p:blipFill>
        <p:spPr>
          <a:xfrm>
            <a:off x="4418256" y="1687329"/>
            <a:ext cx="7621745" cy="3792595"/>
          </a:xfrm>
          <a:prstGeom prst="rect">
            <a:avLst/>
          </a:prstGeom>
        </p:spPr>
      </p:pic>
    </p:spTree>
    <p:extLst>
      <p:ext uri="{BB962C8B-B14F-4D97-AF65-F5344CB8AC3E}">
        <p14:creationId xmlns:p14="http://schemas.microsoft.com/office/powerpoint/2010/main" val="3322328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a:xfrm>
            <a:off x="519765" y="365125"/>
            <a:ext cx="11482938" cy="1325563"/>
          </a:xfrm>
        </p:spPr>
        <p:txBody>
          <a:bodyPr/>
          <a:lstStyle/>
          <a:p>
            <a:r>
              <a:rPr lang="en-US" altLang="zh-CN"/>
              <a:t>Wav2vec 2.0 + Conformer (Non-Autoregressive)</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318029" cy="369332"/>
          </a:xfrm>
          <a:prstGeom prst="rect">
            <a:avLst/>
          </a:prstGeom>
          <a:noFill/>
        </p:spPr>
        <p:txBody>
          <a:bodyPr wrap="none" rtlCol="0">
            <a:spAutoFit/>
          </a:bodyPr>
          <a:lstStyle/>
          <a:p>
            <a:r>
              <a:rPr lang="en-US" altLang="zh-CN"/>
              <a:t>Ng et al. Google Brain. Sep 2021. </a:t>
            </a:r>
            <a:r>
              <a:rPr lang="en-US" altLang="zh-CN">
                <a:hlinkClick r:id="rId3"/>
              </a:rPr>
              <a:t>https://arxiv.org/pdf/2104.03416.pdf</a:t>
            </a:r>
            <a:r>
              <a:rPr lang="en-US" altLang="zh-CN"/>
              <a:t> </a:t>
            </a:r>
          </a:p>
        </p:txBody>
      </p:sp>
      <p:pic>
        <p:nvPicPr>
          <p:cNvPr id="4" name="Picture 3">
            <a:extLst>
              <a:ext uri="{FF2B5EF4-FFF2-40B4-BE49-F238E27FC236}">
                <a16:creationId xmlns:a16="http://schemas.microsoft.com/office/drawing/2014/main" id="{1FD2E186-DAB7-4FDC-B5ED-AE7058887A6F}"/>
              </a:ext>
            </a:extLst>
          </p:cNvPr>
          <p:cNvPicPr>
            <a:picLocks noChangeAspect="1"/>
          </p:cNvPicPr>
          <p:nvPr/>
        </p:nvPicPr>
        <p:blipFill>
          <a:blip r:embed="rId4"/>
          <a:stretch>
            <a:fillRect/>
          </a:stretch>
        </p:blipFill>
        <p:spPr>
          <a:xfrm>
            <a:off x="6261234" y="1445799"/>
            <a:ext cx="4454971" cy="5315949"/>
          </a:xfrm>
          <a:prstGeom prst="rect">
            <a:avLst/>
          </a:prstGeom>
        </p:spPr>
      </p:pic>
      <p:sp>
        <p:nvSpPr>
          <p:cNvPr id="6" name="TextBox 5">
            <a:extLst>
              <a:ext uri="{FF2B5EF4-FFF2-40B4-BE49-F238E27FC236}">
                <a16:creationId xmlns:a16="http://schemas.microsoft.com/office/drawing/2014/main" id="{F06795F9-F411-40B5-8F1E-FE0B2EFB865F}"/>
              </a:ext>
            </a:extLst>
          </p:cNvPr>
          <p:cNvSpPr txBox="1"/>
          <p:nvPr/>
        </p:nvSpPr>
        <p:spPr>
          <a:xfrm>
            <a:off x="578067" y="1690688"/>
            <a:ext cx="4520789" cy="129663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a:t>Non-Autoregressive Speech Recognition</a:t>
            </a:r>
          </a:p>
          <a:p>
            <a:pPr marL="742950" lvl="1" indent="-285750">
              <a:lnSpc>
                <a:spcPct val="150000"/>
              </a:lnSpc>
              <a:buFont typeface="Arial" panose="020B0604020202020204" pitchFamily="34" charset="0"/>
              <a:buChar char="•"/>
            </a:pPr>
            <a:r>
              <a:rPr lang="en-US" altLang="zh-CN"/>
              <a:t>CTC loss (w/o sequential decoder) </a:t>
            </a:r>
          </a:p>
          <a:p>
            <a:pPr marL="742950" lvl="1" indent="-285750">
              <a:lnSpc>
                <a:spcPct val="150000"/>
              </a:lnSpc>
              <a:buFont typeface="Arial" panose="020B0604020202020204" pitchFamily="34" charset="0"/>
              <a:buChar char="•"/>
            </a:pPr>
            <a:r>
              <a:rPr lang="en-US" altLang="zh-CN"/>
              <a:t>w/o LM </a:t>
            </a:r>
            <a:endParaRPr lang="zh-CN" altLang="en-US"/>
          </a:p>
        </p:txBody>
      </p:sp>
    </p:spTree>
    <p:extLst>
      <p:ext uri="{BB962C8B-B14F-4D97-AF65-F5344CB8AC3E}">
        <p14:creationId xmlns:p14="http://schemas.microsoft.com/office/powerpoint/2010/main" val="146749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a:xfrm>
            <a:off x="519765" y="365125"/>
            <a:ext cx="11482938" cy="1325563"/>
          </a:xfrm>
        </p:spPr>
        <p:txBody>
          <a:bodyPr/>
          <a:lstStyle/>
          <a:p>
            <a:r>
              <a:rPr lang="en-US" altLang="zh-CN" err="1"/>
              <a:t>BigSSL</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528023" cy="369332"/>
          </a:xfrm>
          <a:prstGeom prst="rect">
            <a:avLst/>
          </a:prstGeom>
          <a:noFill/>
        </p:spPr>
        <p:txBody>
          <a:bodyPr wrap="none" rtlCol="0">
            <a:spAutoFit/>
          </a:bodyPr>
          <a:lstStyle/>
          <a:p>
            <a:r>
              <a:rPr lang="en-US" altLang="zh-CN"/>
              <a:t>Zhang et al. Google Brain. Oct 2021. </a:t>
            </a:r>
            <a:r>
              <a:rPr lang="en-US" altLang="zh-CN">
                <a:hlinkClick r:id="rId3"/>
              </a:rPr>
              <a:t>https://arxiv.org/pdf/2109.13226.pdf</a:t>
            </a:r>
            <a:r>
              <a:rPr lang="en-US" altLang="zh-CN"/>
              <a:t> </a:t>
            </a:r>
          </a:p>
        </p:txBody>
      </p:sp>
      <p:sp>
        <p:nvSpPr>
          <p:cNvPr id="3" name="TextBox 2">
            <a:extLst>
              <a:ext uri="{FF2B5EF4-FFF2-40B4-BE49-F238E27FC236}">
                <a16:creationId xmlns:a16="http://schemas.microsoft.com/office/drawing/2014/main" id="{1F6F40AD-BF8F-45ED-B167-60C5D2C21285}"/>
              </a:ext>
            </a:extLst>
          </p:cNvPr>
          <p:cNvSpPr txBox="1"/>
          <p:nvPr/>
        </p:nvSpPr>
        <p:spPr>
          <a:xfrm>
            <a:off x="3923822" y="684211"/>
            <a:ext cx="4674824" cy="125040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2400"/>
              <a:t>Conformer Model</a:t>
            </a:r>
          </a:p>
          <a:p>
            <a:pPr marL="742950" lvl="1" indent="-285750">
              <a:lnSpc>
                <a:spcPct val="120000"/>
              </a:lnSpc>
              <a:buFont typeface="Arial" panose="020B0604020202020204" pitchFamily="34" charset="0"/>
              <a:buChar char="•"/>
            </a:pPr>
            <a:r>
              <a:rPr lang="en-US" altLang="zh-CN" sz="2000"/>
              <a:t>Params size: 600M to 8B</a:t>
            </a:r>
          </a:p>
          <a:p>
            <a:pPr marL="742950" lvl="1" indent="-285750">
              <a:lnSpc>
                <a:spcPct val="120000"/>
              </a:lnSpc>
              <a:buFont typeface="Arial" panose="020B0604020202020204" pitchFamily="34" charset="0"/>
              <a:buChar char="•"/>
            </a:pPr>
            <a:r>
              <a:rPr lang="en-US" altLang="zh-CN" sz="2000"/>
              <a:t>Training data: 1m </a:t>
            </a:r>
            <a:r>
              <a:rPr lang="en-US" altLang="zh-CN" sz="2000" err="1"/>
              <a:t>hrs</a:t>
            </a:r>
            <a:r>
              <a:rPr lang="en-US" altLang="zh-CN" sz="2000"/>
              <a:t> </a:t>
            </a:r>
            <a:r>
              <a:rPr lang="en-US" altLang="zh-CN" sz="2000" err="1"/>
              <a:t>Youtube</a:t>
            </a:r>
            <a:r>
              <a:rPr lang="en-US" altLang="zh-CN" sz="2000"/>
              <a:t> </a:t>
            </a:r>
          </a:p>
        </p:txBody>
      </p:sp>
      <p:pic>
        <p:nvPicPr>
          <p:cNvPr id="9" name="Picture 8">
            <a:extLst>
              <a:ext uri="{FF2B5EF4-FFF2-40B4-BE49-F238E27FC236}">
                <a16:creationId xmlns:a16="http://schemas.microsoft.com/office/drawing/2014/main" id="{CCE94C76-1363-4F53-8242-C88F869F0654}"/>
              </a:ext>
            </a:extLst>
          </p:cNvPr>
          <p:cNvPicPr>
            <a:picLocks noChangeAspect="1"/>
          </p:cNvPicPr>
          <p:nvPr/>
        </p:nvPicPr>
        <p:blipFill>
          <a:blip r:embed="rId4"/>
          <a:stretch>
            <a:fillRect/>
          </a:stretch>
        </p:blipFill>
        <p:spPr>
          <a:xfrm>
            <a:off x="1270914" y="2075130"/>
            <a:ext cx="9650172" cy="3848637"/>
          </a:xfrm>
          <a:prstGeom prst="rect">
            <a:avLst/>
          </a:prstGeom>
        </p:spPr>
      </p:pic>
      <p:sp>
        <p:nvSpPr>
          <p:cNvPr id="11" name="TextBox 10">
            <a:extLst>
              <a:ext uri="{FF2B5EF4-FFF2-40B4-BE49-F238E27FC236}">
                <a16:creationId xmlns:a16="http://schemas.microsoft.com/office/drawing/2014/main" id="{07B697A9-E43A-41FD-9BF2-A1A368A6E475}"/>
              </a:ext>
            </a:extLst>
          </p:cNvPr>
          <p:cNvSpPr txBox="1"/>
          <p:nvPr/>
        </p:nvSpPr>
        <p:spPr>
          <a:xfrm>
            <a:off x="8433412" y="684211"/>
            <a:ext cx="3640087" cy="95013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2400"/>
              <a:t>Wav2vec 2.0 pretraining</a:t>
            </a:r>
          </a:p>
          <a:p>
            <a:pPr marL="285750" indent="-285750">
              <a:lnSpc>
                <a:spcPct val="120000"/>
              </a:lnSpc>
              <a:buFont typeface="Arial" panose="020B0604020202020204" pitchFamily="34" charset="0"/>
              <a:buChar char="•"/>
            </a:pPr>
            <a:r>
              <a:rPr lang="en-US" altLang="zh-CN" sz="2400"/>
              <a:t>Noisy Student Training</a:t>
            </a:r>
            <a:endParaRPr lang="zh-CN" altLang="en-US" sz="2000"/>
          </a:p>
        </p:txBody>
      </p:sp>
    </p:spTree>
    <p:extLst>
      <p:ext uri="{BB962C8B-B14F-4D97-AF65-F5344CB8AC3E}">
        <p14:creationId xmlns:p14="http://schemas.microsoft.com/office/powerpoint/2010/main" val="254749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E078-F7D0-4E4C-8C2E-09B61A42F26A}"/>
              </a:ext>
            </a:extLst>
          </p:cNvPr>
          <p:cNvSpPr>
            <a:spLocks noGrp="1"/>
          </p:cNvSpPr>
          <p:nvPr>
            <p:ph type="title"/>
          </p:nvPr>
        </p:nvSpPr>
        <p:spPr/>
        <p:txBody>
          <a:bodyPr/>
          <a:lstStyle/>
          <a:p>
            <a:r>
              <a:rPr lang="en-US" altLang="zh-CN"/>
              <a:t>SSL</a:t>
            </a:r>
            <a:endParaRPr lang="zh-CN" altLang="en-US"/>
          </a:p>
        </p:txBody>
      </p:sp>
      <p:sp>
        <p:nvSpPr>
          <p:cNvPr id="3" name="Content Placeholder 2">
            <a:extLst>
              <a:ext uri="{FF2B5EF4-FFF2-40B4-BE49-F238E27FC236}">
                <a16:creationId xmlns:a16="http://schemas.microsoft.com/office/drawing/2014/main" id="{5286E03D-5690-4D7B-A5C1-798125E75A1E}"/>
              </a:ext>
            </a:extLst>
          </p:cNvPr>
          <p:cNvSpPr>
            <a:spLocks noGrp="1"/>
          </p:cNvSpPr>
          <p:nvPr>
            <p:ph idx="1"/>
          </p:nvPr>
        </p:nvSpPr>
        <p:spPr/>
        <p:txBody>
          <a:bodyPr/>
          <a:lstStyle/>
          <a:p>
            <a:r>
              <a:rPr lang="en-US" altLang="zh-CN"/>
              <a:t>Generative modeling </a:t>
            </a:r>
          </a:p>
          <a:p>
            <a:pPr lvl="1"/>
            <a:r>
              <a:rPr lang="en-US" altLang="zh-CN"/>
              <a:t>Reconstruct acoustic feature -&gt; MSE loss</a:t>
            </a:r>
          </a:p>
          <a:p>
            <a:pPr lvl="1"/>
            <a:r>
              <a:rPr lang="en-US" altLang="zh-CN"/>
              <a:t>computationally intense, waste capacity</a:t>
            </a:r>
          </a:p>
          <a:p>
            <a:r>
              <a:rPr lang="en-US" altLang="zh-CN"/>
              <a:t>Discriminative modeling</a:t>
            </a:r>
          </a:p>
          <a:p>
            <a:pPr lvl="1"/>
            <a:r>
              <a:rPr lang="en-US" altLang="zh-CN"/>
              <a:t>Contrastive Learning (e.g. wav2vec 2.0)</a:t>
            </a:r>
          </a:p>
          <a:p>
            <a:pPr lvl="2"/>
            <a:r>
              <a:rPr lang="en-US" altLang="zh-CN"/>
              <a:t>Discriminate positive samples from random selected negative samples</a:t>
            </a:r>
          </a:p>
          <a:p>
            <a:pPr lvl="1"/>
            <a:r>
              <a:rPr lang="en-US" altLang="zh-CN"/>
              <a:t>Mask Language modeling (e.g. </a:t>
            </a:r>
            <a:r>
              <a:rPr lang="en-US" altLang="zh-CN" err="1"/>
              <a:t>HuBERT</a:t>
            </a:r>
            <a:r>
              <a:rPr lang="en-US" altLang="zh-CN"/>
              <a:t>)</a:t>
            </a:r>
          </a:p>
          <a:p>
            <a:pPr lvl="2"/>
            <a:r>
              <a:rPr lang="en-US" altLang="zh-CN"/>
              <a:t>Offline tokenization, then predict token with CE loss</a:t>
            </a:r>
            <a:endParaRPr lang="zh-CN" altLang="en-US"/>
          </a:p>
        </p:txBody>
      </p:sp>
    </p:spTree>
    <p:extLst>
      <p:ext uri="{BB962C8B-B14F-4D97-AF65-F5344CB8AC3E}">
        <p14:creationId xmlns:p14="http://schemas.microsoft.com/office/powerpoint/2010/main" val="173113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a:xfrm>
            <a:off x="519765" y="345875"/>
            <a:ext cx="11482938" cy="1325563"/>
          </a:xfrm>
        </p:spPr>
        <p:txBody>
          <a:bodyPr/>
          <a:lstStyle/>
          <a:p>
            <a:r>
              <a:rPr lang="en-US" altLang="zh-CN"/>
              <a:t>w2v-BERT</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550465" cy="369332"/>
          </a:xfrm>
          <a:prstGeom prst="rect">
            <a:avLst/>
          </a:prstGeom>
          <a:noFill/>
        </p:spPr>
        <p:txBody>
          <a:bodyPr wrap="none" rtlCol="0">
            <a:spAutoFit/>
          </a:bodyPr>
          <a:lstStyle/>
          <a:p>
            <a:r>
              <a:rPr lang="en-US" altLang="zh-CN"/>
              <a:t>Chung et al. Google Brain. Sep 2021. </a:t>
            </a:r>
            <a:r>
              <a:rPr lang="en-US" altLang="zh-CN">
                <a:hlinkClick r:id="rId3"/>
              </a:rPr>
              <a:t>https://arxiv.org/pdf/2108.06209.pdf</a:t>
            </a:r>
            <a:r>
              <a:rPr lang="en-US" altLang="zh-CN"/>
              <a:t> </a:t>
            </a:r>
          </a:p>
        </p:txBody>
      </p:sp>
      <p:pic>
        <p:nvPicPr>
          <p:cNvPr id="6" name="Picture 5">
            <a:extLst>
              <a:ext uri="{FF2B5EF4-FFF2-40B4-BE49-F238E27FC236}">
                <a16:creationId xmlns:a16="http://schemas.microsoft.com/office/drawing/2014/main" id="{3FE54934-1838-455F-AEEF-871511001D15}"/>
              </a:ext>
            </a:extLst>
          </p:cNvPr>
          <p:cNvPicPr>
            <a:picLocks noChangeAspect="1"/>
          </p:cNvPicPr>
          <p:nvPr/>
        </p:nvPicPr>
        <p:blipFill>
          <a:blip r:embed="rId4"/>
          <a:stretch>
            <a:fillRect/>
          </a:stretch>
        </p:blipFill>
        <p:spPr>
          <a:xfrm>
            <a:off x="3760572" y="1244983"/>
            <a:ext cx="5001323" cy="4810796"/>
          </a:xfrm>
          <a:prstGeom prst="rect">
            <a:avLst/>
          </a:prstGeom>
        </p:spPr>
      </p:pic>
    </p:spTree>
    <p:extLst>
      <p:ext uri="{BB962C8B-B14F-4D97-AF65-F5344CB8AC3E}">
        <p14:creationId xmlns:p14="http://schemas.microsoft.com/office/powerpoint/2010/main" val="2837237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a:xfrm>
            <a:off x="519765" y="345875"/>
            <a:ext cx="11482938" cy="1325563"/>
          </a:xfrm>
        </p:spPr>
        <p:txBody>
          <a:bodyPr/>
          <a:lstStyle/>
          <a:p>
            <a:r>
              <a:rPr lang="en-US" altLang="zh-CN"/>
              <a:t>w2v-BERT</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550465" cy="369332"/>
          </a:xfrm>
          <a:prstGeom prst="rect">
            <a:avLst/>
          </a:prstGeom>
          <a:noFill/>
        </p:spPr>
        <p:txBody>
          <a:bodyPr wrap="none" rtlCol="0">
            <a:spAutoFit/>
          </a:bodyPr>
          <a:lstStyle/>
          <a:p>
            <a:r>
              <a:rPr lang="en-US" altLang="zh-CN"/>
              <a:t>Chung et al. Google Brain. Sep 2021. </a:t>
            </a:r>
            <a:r>
              <a:rPr lang="en-US" altLang="zh-CN">
                <a:hlinkClick r:id="rId3"/>
              </a:rPr>
              <a:t>https://arxiv.org/pdf/2108.06209.pdf</a:t>
            </a:r>
            <a:r>
              <a:rPr lang="en-US" altLang="zh-CN"/>
              <a:t> </a:t>
            </a:r>
          </a:p>
        </p:txBody>
      </p:sp>
      <p:pic>
        <p:nvPicPr>
          <p:cNvPr id="8" name="Picture 7">
            <a:extLst>
              <a:ext uri="{FF2B5EF4-FFF2-40B4-BE49-F238E27FC236}">
                <a16:creationId xmlns:a16="http://schemas.microsoft.com/office/drawing/2014/main" id="{6E24D1E6-BC6C-443D-843E-101867C8F6C2}"/>
              </a:ext>
            </a:extLst>
          </p:cNvPr>
          <p:cNvPicPr>
            <a:picLocks noChangeAspect="1"/>
          </p:cNvPicPr>
          <p:nvPr/>
        </p:nvPicPr>
        <p:blipFill>
          <a:blip r:embed="rId4"/>
          <a:stretch>
            <a:fillRect/>
          </a:stretch>
        </p:blipFill>
        <p:spPr>
          <a:xfrm>
            <a:off x="2831224" y="1280118"/>
            <a:ext cx="8507335" cy="5370954"/>
          </a:xfrm>
          <a:prstGeom prst="rect">
            <a:avLst/>
          </a:prstGeom>
        </p:spPr>
      </p:pic>
    </p:spTree>
    <p:extLst>
      <p:ext uri="{BB962C8B-B14F-4D97-AF65-F5344CB8AC3E}">
        <p14:creationId xmlns:p14="http://schemas.microsoft.com/office/powerpoint/2010/main" val="4218692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a:xfrm>
            <a:off x="471639" y="2540435"/>
            <a:ext cx="11482938" cy="1325563"/>
          </a:xfrm>
        </p:spPr>
        <p:txBody>
          <a:bodyPr/>
          <a:lstStyle/>
          <a:p>
            <a:pPr algn="ctr"/>
            <a:r>
              <a:rPr lang="en-US" altLang="zh-CN"/>
              <a:t>Thanks</a:t>
            </a:r>
            <a:endParaRPr lang="zh-CN" altLang="en-US"/>
          </a:p>
        </p:txBody>
      </p:sp>
    </p:spTree>
    <p:extLst>
      <p:ext uri="{BB962C8B-B14F-4D97-AF65-F5344CB8AC3E}">
        <p14:creationId xmlns:p14="http://schemas.microsoft.com/office/powerpoint/2010/main" val="2856651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6E38A-5950-4D62-8676-64689D70E20F}"/>
              </a:ext>
            </a:extLst>
          </p:cNvPr>
          <p:cNvSpPr>
            <a:spLocks noGrp="1"/>
          </p:cNvSpPr>
          <p:nvPr>
            <p:ph type="title"/>
          </p:nvPr>
        </p:nvSpPr>
        <p:spPr/>
        <p:txBody>
          <a:bodyPr/>
          <a:lstStyle/>
          <a:p>
            <a:r>
              <a:rPr lang="en-US" altLang="zh-CN"/>
              <a:t>Paper list</a:t>
            </a:r>
            <a:endParaRPr lang="zh-CN" altLang="en-US"/>
          </a:p>
        </p:txBody>
      </p:sp>
      <p:sp>
        <p:nvSpPr>
          <p:cNvPr id="3" name="Content Placeholder 2">
            <a:extLst>
              <a:ext uri="{FF2B5EF4-FFF2-40B4-BE49-F238E27FC236}">
                <a16:creationId xmlns:a16="http://schemas.microsoft.com/office/drawing/2014/main" id="{0CB8FA05-200C-4801-B16E-FBB142C73F67}"/>
              </a:ext>
            </a:extLst>
          </p:cNvPr>
          <p:cNvSpPr>
            <a:spLocks noGrp="1"/>
          </p:cNvSpPr>
          <p:nvPr>
            <p:ph idx="1"/>
          </p:nvPr>
        </p:nvSpPr>
        <p:spPr/>
        <p:txBody>
          <a:bodyPr>
            <a:normAutofit fontScale="85000" lnSpcReduction="20000"/>
          </a:bodyPr>
          <a:lstStyle/>
          <a:p>
            <a:r>
              <a:rPr lang="en-US" altLang="zh-CN" sz="1800"/>
              <a:t>CPC: https://arxiv.org/abs/1807.03748 , </a:t>
            </a:r>
          </a:p>
          <a:p>
            <a:pPr lvl="1"/>
            <a:r>
              <a:rPr lang="en-US" altLang="zh-CN" sz="1400"/>
              <a:t>Modified CPC: </a:t>
            </a:r>
            <a:r>
              <a:rPr lang="en-US" altLang="zh-CN" sz="1400">
                <a:hlinkClick r:id="rId2"/>
              </a:rPr>
              <a:t>https://arxiv.org/pdf/2002.02848.pdf</a:t>
            </a:r>
            <a:r>
              <a:rPr lang="en-US" altLang="zh-CN" sz="1400"/>
              <a:t> </a:t>
            </a:r>
          </a:p>
          <a:p>
            <a:r>
              <a:rPr lang="en-US" altLang="zh-CN" sz="1800"/>
              <a:t>Wav2vec: https://arxiv.org/abs/1904.05862</a:t>
            </a:r>
          </a:p>
          <a:p>
            <a:r>
              <a:rPr lang="en-US" altLang="zh-CN" sz="1800"/>
              <a:t>Vq-wav2vec: </a:t>
            </a:r>
            <a:r>
              <a:rPr lang="en-US" altLang="zh-CN" sz="1800">
                <a:hlinkClick r:id="rId3"/>
              </a:rPr>
              <a:t>https://arxiv.org/</a:t>
            </a:r>
            <a:r>
              <a:rPr lang="en-US" altLang="zh-CN" sz="1800">
                <a:hlinkClick r:id="rId4"/>
              </a:rPr>
              <a:t>pdf/1910.05453.pdf</a:t>
            </a:r>
            <a:r>
              <a:rPr lang="en-US" altLang="zh-CN" sz="1800"/>
              <a:t> </a:t>
            </a:r>
          </a:p>
          <a:p>
            <a:pPr lvl="1"/>
            <a:r>
              <a:rPr lang="en-US" altLang="zh-CN" sz="1400"/>
              <a:t>Discrete BERT: </a:t>
            </a:r>
            <a:r>
              <a:rPr lang="en-US" altLang="zh-CN" sz="1400">
                <a:hlinkClick r:id="rId5"/>
              </a:rPr>
              <a:t>https://arxiv.org/pdf/1911.03912.pdf</a:t>
            </a:r>
            <a:endParaRPr lang="en-US" altLang="zh-CN" sz="1400"/>
          </a:p>
          <a:p>
            <a:pPr lvl="1"/>
            <a:r>
              <a:rPr lang="en-US" altLang="zh-CN" sz="1400"/>
              <a:t>Compare </a:t>
            </a:r>
            <a:r>
              <a:rPr lang="en-US" altLang="zh-CN" sz="1400" err="1"/>
              <a:t>vq-vae</a:t>
            </a:r>
            <a:r>
              <a:rPr lang="en-US" altLang="zh-CN" sz="1400"/>
              <a:t>: https://arxiv.org/pdf/2010.14230.pdf</a:t>
            </a:r>
          </a:p>
          <a:p>
            <a:r>
              <a:rPr lang="en-US" altLang="zh-CN" sz="1800"/>
              <a:t>Wav2vec 2.0 </a:t>
            </a:r>
            <a:r>
              <a:rPr lang="en-US" altLang="zh-CN" sz="1800">
                <a:hlinkClick r:id="rId6"/>
              </a:rPr>
              <a:t>https://arxiv.org/abs/2006.11477</a:t>
            </a:r>
            <a:endParaRPr lang="en-US" altLang="zh-CN" sz="1800"/>
          </a:p>
          <a:p>
            <a:pPr lvl="1"/>
            <a:r>
              <a:rPr lang="en-US" altLang="zh-CN" sz="1400"/>
              <a:t>XLSR (cross-lingual): https://arxiv.org/pdf/2006.13979.pdf </a:t>
            </a:r>
          </a:p>
          <a:p>
            <a:pPr lvl="1"/>
            <a:r>
              <a:rPr lang="en-US" altLang="zh-CN" sz="1400"/>
              <a:t>XLS-R XLSR (cross-lingual at scale): </a:t>
            </a:r>
            <a:r>
              <a:rPr lang="en-US" altLang="zh-CN" sz="1400">
                <a:hlinkClick r:id="rId7"/>
              </a:rPr>
              <a:t>https://arxiv.org/pdf/2111.09296.pdf</a:t>
            </a:r>
            <a:endParaRPr lang="en-US" altLang="zh-CN" sz="1400"/>
          </a:p>
          <a:p>
            <a:pPr lvl="1"/>
            <a:r>
              <a:rPr lang="en-US" altLang="zh-CN" sz="1400"/>
              <a:t>Robust wav2vec 2.0 (Multi-domain) </a:t>
            </a:r>
            <a:r>
              <a:rPr lang="en-US" altLang="zh-CN" sz="1400">
                <a:hlinkClick r:id="rId8"/>
              </a:rPr>
              <a:t>https://arxiv.org/pdf/2104.01027.pdf</a:t>
            </a:r>
            <a:endParaRPr lang="en-US" altLang="zh-CN" sz="1400"/>
          </a:p>
          <a:p>
            <a:pPr lvl="1"/>
            <a:r>
              <a:rPr lang="en-US" altLang="zh-CN" sz="1400"/>
              <a:t>Wav2vec-u: </a:t>
            </a:r>
            <a:r>
              <a:rPr lang="en-US" altLang="zh-CN" sz="1400">
                <a:hlinkClick r:id="rId9"/>
              </a:rPr>
              <a:t>https://arxiv.org/pdf/2105.11084.pdf</a:t>
            </a:r>
            <a:endParaRPr lang="en-US" altLang="zh-CN" sz="1400"/>
          </a:p>
          <a:p>
            <a:pPr lvl="1"/>
            <a:r>
              <a:rPr lang="en-US" altLang="zh-CN" sz="1400"/>
              <a:t>wav2vec 2.0 + Self-training: </a:t>
            </a:r>
            <a:r>
              <a:rPr lang="en-US" altLang="zh-CN" sz="1400">
                <a:hlinkClick r:id="rId10"/>
              </a:rPr>
              <a:t>https://arxiv.org/pdf/2010.11430.pdf</a:t>
            </a:r>
            <a:endParaRPr lang="en-US" altLang="zh-CN" sz="1400"/>
          </a:p>
          <a:p>
            <a:pPr lvl="1"/>
            <a:r>
              <a:rPr lang="en-US" altLang="zh-CN" sz="1400"/>
              <a:t>wav2vec 2.0 + Conformer + Self-training: </a:t>
            </a:r>
            <a:r>
              <a:rPr lang="en-US" altLang="zh-CN" sz="1400">
                <a:hlinkClick r:id="rId11"/>
              </a:rPr>
              <a:t>https://arxiv.org/pdf/2010.10504.pdf</a:t>
            </a:r>
            <a:r>
              <a:rPr lang="en-US" altLang="zh-CN" sz="1400"/>
              <a:t> </a:t>
            </a:r>
          </a:p>
          <a:p>
            <a:pPr lvl="1"/>
            <a:r>
              <a:rPr lang="en-US" altLang="zh-CN" sz="1400"/>
              <a:t>wav2vec 2.0 + Conformer + Self-training (Non-Autoregressive): </a:t>
            </a:r>
            <a:r>
              <a:rPr lang="en-US" altLang="zh-CN" sz="1400">
                <a:hlinkClick r:id="rId12"/>
              </a:rPr>
              <a:t>https://arxiv.org/pdf/2104.03416.pdf</a:t>
            </a:r>
            <a:r>
              <a:rPr lang="en-US" altLang="zh-CN" sz="1400"/>
              <a:t> </a:t>
            </a:r>
          </a:p>
          <a:p>
            <a:pPr lvl="1"/>
            <a:r>
              <a:rPr lang="en-US" altLang="zh-CN" sz="1400" err="1"/>
              <a:t>BigSSL</a:t>
            </a:r>
            <a:r>
              <a:rPr lang="en-US" altLang="zh-CN" sz="1400"/>
              <a:t>: https://arxiv.org/pdf/2109.13226.pdf</a:t>
            </a:r>
          </a:p>
          <a:p>
            <a:pPr lvl="1"/>
            <a:r>
              <a:rPr lang="en-US" altLang="zh-CN" sz="1400" err="1"/>
              <a:t>Unispeech</a:t>
            </a:r>
            <a:r>
              <a:rPr lang="en-US" altLang="zh-CN" sz="1400"/>
              <a:t>: </a:t>
            </a:r>
            <a:r>
              <a:rPr lang="en-US" altLang="zh-CN" sz="1400">
                <a:hlinkClick r:id="rId13"/>
              </a:rPr>
              <a:t>https://arxiv.org/pdf/2101.07597.pdf</a:t>
            </a:r>
            <a:r>
              <a:rPr lang="en-US" altLang="zh-CN" sz="1400"/>
              <a:t> </a:t>
            </a:r>
            <a:r>
              <a:rPr lang="en-US" altLang="zh-CN" sz="1400">
                <a:hlinkClick r:id="rId14"/>
              </a:rPr>
              <a:t>https://arxiv.org/pdf/2107.05233.pdf</a:t>
            </a:r>
            <a:endParaRPr lang="en-US" altLang="zh-CN" sz="1400"/>
          </a:p>
          <a:p>
            <a:pPr lvl="1"/>
            <a:r>
              <a:rPr lang="en-US" altLang="zh-CN" sz="1400"/>
              <a:t>Wav2vec-Switch: </a:t>
            </a:r>
            <a:r>
              <a:rPr lang="en-US" altLang="zh-CN" sz="1400">
                <a:hlinkClick r:id="rId15"/>
              </a:rPr>
              <a:t>https://arxiv.org/pdf/2110.04934.pdf</a:t>
            </a:r>
            <a:endParaRPr lang="en-US" altLang="zh-CN" sz="1400"/>
          </a:p>
          <a:p>
            <a:r>
              <a:rPr lang="en-US" altLang="zh-CN" sz="1900"/>
              <a:t>W2v-bert: </a:t>
            </a:r>
            <a:r>
              <a:rPr lang="en-US" altLang="zh-CN" sz="1900">
                <a:hlinkClick r:id="rId16"/>
              </a:rPr>
              <a:t>https://arxiv.org/pdf/2108.06209.pdf</a:t>
            </a:r>
            <a:endParaRPr lang="en-US" altLang="zh-CN" sz="1900"/>
          </a:p>
          <a:p>
            <a:pPr lvl="1"/>
            <a:r>
              <a:rPr lang="en-US" altLang="zh-CN" sz="1400"/>
              <a:t>Slam: https://arxiv.org/pdf/2110.10329.pdf</a:t>
            </a:r>
          </a:p>
          <a:p>
            <a:pPr lvl="1"/>
            <a:endParaRPr lang="en-US" altLang="zh-CN" sz="1400"/>
          </a:p>
          <a:p>
            <a:endParaRPr lang="en-US" altLang="zh-CN" sz="1800"/>
          </a:p>
        </p:txBody>
      </p:sp>
    </p:spTree>
    <p:extLst>
      <p:ext uri="{BB962C8B-B14F-4D97-AF65-F5344CB8AC3E}">
        <p14:creationId xmlns:p14="http://schemas.microsoft.com/office/powerpoint/2010/main" val="346928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93A8-F22C-45B4-B092-C1F0FCC9B297}"/>
              </a:ext>
            </a:extLst>
          </p:cNvPr>
          <p:cNvSpPr>
            <a:spLocks noGrp="1"/>
          </p:cNvSpPr>
          <p:nvPr>
            <p:ph type="title"/>
          </p:nvPr>
        </p:nvSpPr>
        <p:spPr/>
        <p:txBody>
          <a:bodyPr>
            <a:normAutofit/>
          </a:bodyPr>
          <a:lstStyle/>
          <a:p>
            <a:r>
              <a:rPr lang="en-US" altLang="zh-CN" sz="4000"/>
              <a:t>Contrastive Predictive Coding (CPC)</a:t>
            </a:r>
            <a:endParaRPr lang="zh-CN" altLang="en-US" sz="4000"/>
          </a:p>
        </p:txBody>
      </p:sp>
      <p:pic>
        <p:nvPicPr>
          <p:cNvPr id="5" name="Picture 4">
            <a:extLst>
              <a:ext uri="{FF2B5EF4-FFF2-40B4-BE49-F238E27FC236}">
                <a16:creationId xmlns:a16="http://schemas.microsoft.com/office/drawing/2014/main" id="{0D841885-8B89-4774-8EF9-EA50E4A5FE21}"/>
              </a:ext>
            </a:extLst>
          </p:cNvPr>
          <p:cNvPicPr>
            <a:picLocks noChangeAspect="1"/>
          </p:cNvPicPr>
          <p:nvPr/>
        </p:nvPicPr>
        <p:blipFill>
          <a:blip r:embed="rId3"/>
          <a:stretch>
            <a:fillRect/>
          </a:stretch>
        </p:blipFill>
        <p:spPr>
          <a:xfrm>
            <a:off x="678727" y="2463750"/>
            <a:ext cx="7422486" cy="3693400"/>
          </a:xfrm>
          <a:prstGeom prst="rect">
            <a:avLst/>
          </a:prstGeom>
        </p:spPr>
      </p:pic>
      <p:sp>
        <p:nvSpPr>
          <p:cNvPr id="13" name="TextBox 12">
            <a:extLst>
              <a:ext uri="{FF2B5EF4-FFF2-40B4-BE49-F238E27FC236}">
                <a16:creationId xmlns:a16="http://schemas.microsoft.com/office/drawing/2014/main" id="{459D15DA-5D9A-4092-909A-EC0B690C9236}"/>
              </a:ext>
            </a:extLst>
          </p:cNvPr>
          <p:cNvSpPr txBox="1"/>
          <p:nvPr/>
        </p:nvSpPr>
        <p:spPr>
          <a:xfrm>
            <a:off x="188488" y="6308209"/>
            <a:ext cx="7055136" cy="369332"/>
          </a:xfrm>
          <a:prstGeom prst="rect">
            <a:avLst/>
          </a:prstGeom>
          <a:noFill/>
        </p:spPr>
        <p:txBody>
          <a:bodyPr wrap="none" rtlCol="0">
            <a:spAutoFit/>
          </a:bodyPr>
          <a:lstStyle/>
          <a:p>
            <a:r>
              <a:rPr lang="en-US" altLang="zh-CN"/>
              <a:t>Oord</a:t>
            </a:r>
            <a:r>
              <a:rPr lang="zh-CN" altLang="en-US"/>
              <a:t> </a:t>
            </a:r>
            <a:r>
              <a:rPr lang="en-US" altLang="zh-CN"/>
              <a:t>et al. DeepMind. Jan 2019. </a:t>
            </a:r>
            <a:r>
              <a:rPr lang="en-US" altLang="zh-CN">
                <a:hlinkClick r:id="rId4"/>
              </a:rPr>
              <a:t>https://arxiv.org/pdf/1807.03748.pdf</a:t>
            </a:r>
            <a:r>
              <a:rPr lang="en-US" altLang="zh-CN"/>
              <a:t> </a:t>
            </a:r>
          </a:p>
        </p:txBody>
      </p:sp>
    </p:spTree>
    <p:extLst>
      <p:ext uri="{BB962C8B-B14F-4D97-AF65-F5344CB8AC3E}">
        <p14:creationId xmlns:p14="http://schemas.microsoft.com/office/powerpoint/2010/main" val="2799988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93A8-F22C-45B4-B092-C1F0FCC9B297}"/>
              </a:ext>
            </a:extLst>
          </p:cNvPr>
          <p:cNvSpPr>
            <a:spLocks noGrp="1"/>
          </p:cNvSpPr>
          <p:nvPr>
            <p:ph type="title"/>
          </p:nvPr>
        </p:nvSpPr>
        <p:spPr/>
        <p:txBody>
          <a:bodyPr>
            <a:normAutofit/>
          </a:bodyPr>
          <a:lstStyle/>
          <a:p>
            <a:r>
              <a:rPr lang="en-US" altLang="zh-CN" sz="4000"/>
              <a:t>Contrastive Predictive Coding (CPC)</a:t>
            </a:r>
            <a:endParaRPr lang="zh-CN" altLang="en-US" sz="4000"/>
          </a:p>
        </p:txBody>
      </p:sp>
      <p:pic>
        <p:nvPicPr>
          <p:cNvPr id="5" name="Picture 4">
            <a:extLst>
              <a:ext uri="{FF2B5EF4-FFF2-40B4-BE49-F238E27FC236}">
                <a16:creationId xmlns:a16="http://schemas.microsoft.com/office/drawing/2014/main" id="{0D841885-8B89-4774-8EF9-EA50E4A5FE21}"/>
              </a:ext>
            </a:extLst>
          </p:cNvPr>
          <p:cNvPicPr>
            <a:picLocks noChangeAspect="1"/>
          </p:cNvPicPr>
          <p:nvPr/>
        </p:nvPicPr>
        <p:blipFill>
          <a:blip r:embed="rId3"/>
          <a:stretch>
            <a:fillRect/>
          </a:stretch>
        </p:blipFill>
        <p:spPr>
          <a:xfrm>
            <a:off x="678727" y="2463750"/>
            <a:ext cx="7422486" cy="3693400"/>
          </a:xfrm>
          <a:prstGeom prst="rect">
            <a:avLst/>
          </a:prstGeom>
        </p:spPr>
      </p:pic>
      <p:sp>
        <p:nvSpPr>
          <p:cNvPr id="13" name="TextBox 12">
            <a:extLst>
              <a:ext uri="{FF2B5EF4-FFF2-40B4-BE49-F238E27FC236}">
                <a16:creationId xmlns:a16="http://schemas.microsoft.com/office/drawing/2014/main" id="{459D15DA-5D9A-4092-909A-EC0B690C9236}"/>
              </a:ext>
            </a:extLst>
          </p:cNvPr>
          <p:cNvSpPr txBox="1"/>
          <p:nvPr/>
        </p:nvSpPr>
        <p:spPr>
          <a:xfrm>
            <a:off x="188488" y="6308209"/>
            <a:ext cx="7055136" cy="369332"/>
          </a:xfrm>
          <a:prstGeom prst="rect">
            <a:avLst/>
          </a:prstGeom>
          <a:noFill/>
        </p:spPr>
        <p:txBody>
          <a:bodyPr wrap="none" rtlCol="0">
            <a:spAutoFit/>
          </a:bodyPr>
          <a:lstStyle/>
          <a:p>
            <a:r>
              <a:rPr lang="en-US" altLang="zh-CN"/>
              <a:t>Oord</a:t>
            </a:r>
            <a:r>
              <a:rPr lang="zh-CN" altLang="en-US"/>
              <a:t> </a:t>
            </a:r>
            <a:r>
              <a:rPr lang="en-US" altLang="zh-CN"/>
              <a:t>et al. DeepMind. Jan 2019. </a:t>
            </a:r>
            <a:r>
              <a:rPr lang="en-US" altLang="zh-CN">
                <a:hlinkClick r:id="rId4"/>
              </a:rPr>
              <a:t>https://arxiv.org/pdf/1807.03748.pdf</a:t>
            </a:r>
            <a:r>
              <a:rPr lang="en-US" altLang="zh-CN"/>
              <a:t> </a:t>
            </a:r>
          </a:p>
        </p:txBody>
      </p:sp>
      <p:pic>
        <p:nvPicPr>
          <p:cNvPr id="17" name="Picture 16">
            <a:extLst>
              <a:ext uri="{FF2B5EF4-FFF2-40B4-BE49-F238E27FC236}">
                <a16:creationId xmlns:a16="http://schemas.microsoft.com/office/drawing/2014/main" id="{1D84F7AC-6C72-4C1D-8BE3-22555131B0F0}"/>
              </a:ext>
            </a:extLst>
          </p:cNvPr>
          <p:cNvPicPr>
            <a:picLocks noChangeAspect="1"/>
          </p:cNvPicPr>
          <p:nvPr/>
        </p:nvPicPr>
        <p:blipFill>
          <a:blip r:embed="rId5"/>
          <a:stretch>
            <a:fillRect/>
          </a:stretch>
        </p:blipFill>
        <p:spPr>
          <a:xfrm>
            <a:off x="1377911" y="1523229"/>
            <a:ext cx="4537697" cy="789463"/>
          </a:xfrm>
          <a:prstGeom prst="rect">
            <a:avLst/>
          </a:prstGeom>
        </p:spPr>
      </p:pic>
    </p:spTree>
    <p:extLst>
      <p:ext uri="{BB962C8B-B14F-4D97-AF65-F5344CB8AC3E}">
        <p14:creationId xmlns:p14="http://schemas.microsoft.com/office/powerpoint/2010/main" val="4176140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93A8-F22C-45B4-B092-C1F0FCC9B297}"/>
              </a:ext>
            </a:extLst>
          </p:cNvPr>
          <p:cNvSpPr>
            <a:spLocks noGrp="1"/>
          </p:cNvSpPr>
          <p:nvPr>
            <p:ph type="title"/>
          </p:nvPr>
        </p:nvSpPr>
        <p:spPr/>
        <p:txBody>
          <a:bodyPr>
            <a:normAutofit/>
          </a:bodyPr>
          <a:lstStyle/>
          <a:p>
            <a:r>
              <a:rPr lang="en-US" altLang="zh-CN" sz="4000"/>
              <a:t>Contrastive Predictive Coding (CPC)</a:t>
            </a:r>
            <a:endParaRPr lang="zh-CN" altLang="en-US" sz="4000"/>
          </a:p>
        </p:txBody>
      </p:sp>
      <p:pic>
        <p:nvPicPr>
          <p:cNvPr id="7" name="Content Placeholder 6">
            <a:extLst>
              <a:ext uri="{FF2B5EF4-FFF2-40B4-BE49-F238E27FC236}">
                <a16:creationId xmlns:a16="http://schemas.microsoft.com/office/drawing/2014/main" id="{59A3204F-D2B7-4600-A339-503E061E89AB}"/>
              </a:ext>
            </a:extLst>
          </p:cNvPr>
          <p:cNvPicPr>
            <a:picLocks noGrp="1" noChangeAspect="1"/>
          </p:cNvPicPr>
          <p:nvPr>
            <p:ph idx="1"/>
          </p:nvPr>
        </p:nvPicPr>
        <p:blipFill>
          <a:blip r:embed="rId3"/>
          <a:stretch>
            <a:fillRect/>
          </a:stretch>
        </p:blipFill>
        <p:spPr>
          <a:xfrm>
            <a:off x="9125547" y="365125"/>
            <a:ext cx="3066453" cy="2874413"/>
          </a:xfrm>
        </p:spPr>
      </p:pic>
      <p:pic>
        <p:nvPicPr>
          <p:cNvPr id="5" name="Picture 4">
            <a:extLst>
              <a:ext uri="{FF2B5EF4-FFF2-40B4-BE49-F238E27FC236}">
                <a16:creationId xmlns:a16="http://schemas.microsoft.com/office/drawing/2014/main" id="{0D841885-8B89-4774-8EF9-EA50E4A5FE21}"/>
              </a:ext>
            </a:extLst>
          </p:cNvPr>
          <p:cNvPicPr>
            <a:picLocks noChangeAspect="1"/>
          </p:cNvPicPr>
          <p:nvPr/>
        </p:nvPicPr>
        <p:blipFill>
          <a:blip r:embed="rId4"/>
          <a:stretch>
            <a:fillRect/>
          </a:stretch>
        </p:blipFill>
        <p:spPr>
          <a:xfrm>
            <a:off x="678727" y="2463750"/>
            <a:ext cx="7422486" cy="3693400"/>
          </a:xfrm>
          <a:prstGeom prst="rect">
            <a:avLst/>
          </a:prstGeom>
        </p:spPr>
      </p:pic>
      <p:pic>
        <p:nvPicPr>
          <p:cNvPr id="12" name="Picture 11">
            <a:extLst>
              <a:ext uri="{FF2B5EF4-FFF2-40B4-BE49-F238E27FC236}">
                <a16:creationId xmlns:a16="http://schemas.microsoft.com/office/drawing/2014/main" id="{CCF62E4C-8A38-4B05-AEA1-0934856D1254}"/>
              </a:ext>
            </a:extLst>
          </p:cNvPr>
          <p:cNvPicPr>
            <a:picLocks noChangeAspect="1"/>
          </p:cNvPicPr>
          <p:nvPr/>
        </p:nvPicPr>
        <p:blipFill>
          <a:blip r:embed="rId5"/>
          <a:stretch>
            <a:fillRect/>
          </a:stretch>
        </p:blipFill>
        <p:spPr>
          <a:xfrm>
            <a:off x="8958801" y="3429000"/>
            <a:ext cx="2813749" cy="3429000"/>
          </a:xfrm>
          <a:prstGeom prst="rect">
            <a:avLst/>
          </a:prstGeom>
        </p:spPr>
      </p:pic>
      <p:sp>
        <p:nvSpPr>
          <p:cNvPr id="13" name="TextBox 12">
            <a:extLst>
              <a:ext uri="{FF2B5EF4-FFF2-40B4-BE49-F238E27FC236}">
                <a16:creationId xmlns:a16="http://schemas.microsoft.com/office/drawing/2014/main" id="{459D15DA-5D9A-4092-909A-EC0B690C9236}"/>
              </a:ext>
            </a:extLst>
          </p:cNvPr>
          <p:cNvSpPr txBox="1"/>
          <p:nvPr/>
        </p:nvSpPr>
        <p:spPr>
          <a:xfrm>
            <a:off x="188488" y="6308209"/>
            <a:ext cx="7055136" cy="369332"/>
          </a:xfrm>
          <a:prstGeom prst="rect">
            <a:avLst/>
          </a:prstGeom>
          <a:noFill/>
        </p:spPr>
        <p:txBody>
          <a:bodyPr wrap="none" rtlCol="0">
            <a:spAutoFit/>
          </a:bodyPr>
          <a:lstStyle/>
          <a:p>
            <a:r>
              <a:rPr lang="en-US" altLang="zh-CN"/>
              <a:t>Oord</a:t>
            </a:r>
            <a:r>
              <a:rPr lang="zh-CN" altLang="en-US"/>
              <a:t> </a:t>
            </a:r>
            <a:r>
              <a:rPr lang="en-US" altLang="zh-CN"/>
              <a:t>et al. DeepMind. Jan 2019. </a:t>
            </a:r>
            <a:r>
              <a:rPr lang="en-US" altLang="zh-CN">
                <a:hlinkClick r:id="rId6"/>
              </a:rPr>
              <a:t>https://arxiv.org/pdf/1807.03748.pdf</a:t>
            </a:r>
            <a:r>
              <a:rPr lang="en-US" altLang="zh-CN"/>
              <a:t> </a:t>
            </a:r>
          </a:p>
        </p:txBody>
      </p:sp>
      <p:pic>
        <p:nvPicPr>
          <p:cNvPr id="17" name="Picture 16">
            <a:extLst>
              <a:ext uri="{FF2B5EF4-FFF2-40B4-BE49-F238E27FC236}">
                <a16:creationId xmlns:a16="http://schemas.microsoft.com/office/drawing/2014/main" id="{1D84F7AC-6C72-4C1D-8BE3-22555131B0F0}"/>
              </a:ext>
            </a:extLst>
          </p:cNvPr>
          <p:cNvPicPr>
            <a:picLocks noChangeAspect="1"/>
          </p:cNvPicPr>
          <p:nvPr/>
        </p:nvPicPr>
        <p:blipFill>
          <a:blip r:embed="rId7"/>
          <a:stretch>
            <a:fillRect/>
          </a:stretch>
        </p:blipFill>
        <p:spPr>
          <a:xfrm>
            <a:off x="1377911" y="1523229"/>
            <a:ext cx="4537697" cy="789463"/>
          </a:xfrm>
          <a:prstGeom prst="rect">
            <a:avLst/>
          </a:prstGeom>
        </p:spPr>
      </p:pic>
    </p:spTree>
    <p:extLst>
      <p:ext uri="{BB962C8B-B14F-4D97-AF65-F5344CB8AC3E}">
        <p14:creationId xmlns:p14="http://schemas.microsoft.com/office/powerpoint/2010/main" val="267919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a:t>
            </a:r>
            <a:endParaRPr lang="zh-CN" altLang="en-US"/>
          </a:p>
        </p:txBody>
      </p:sp>
      <p:pic>
        <p:nvPicPr>
          <p:cNvPr id="6" name="Content Placeholder 5">
            <a:extLst>
              <a:ext uri="{FF2B5EF4-FFF2-40B4-BE49-F238E27FC236}">
                <a16:creationId xmlns:a16="http://schemas.microsoft.com/office/drawing/2014/main" id="{B5DEEFD1-7D9A-4A2A-A1D2-639E82650CD6}"/>
              </a:ext>
            </a:extLst>
          </p:cNvPr>
          <p:cNvPicPr>
            <a:picLocks noGrp="1" noChangeAspect="1"/>
          </p:cNvPicPr>
          <p:nvPr>
            <p:ph idx="1"/>
          </p:nvPr>
        </p:nvPicPr>
        <p:blipFill>
          <a:blip r:embed="rId3"/>
          <a:stretch>
            <a:fillRect/>
          </a:stretch>
        </p:blipFill>
        <p:spPr>
          <a:xfrm>
            <a:off x="1187478" y="1690688"/>
            <a:ext cx="9817043" cy="4351338"/>
          </a:xfrm>
        </p:spPr>
      </p:pic>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32694" cy="369332"/>
          </a:xfrm>
          <a:prstGeom prst="rect">
            <a:avLst/>
          </a:prstGeom>
          <a:noFill/>
        </p:spPr>
        <p:txBody>
          <a:bodyPr wrap="none" rtlCol="0">
            <a:spAutoFit/>
          </a:bodyPr>
          <a:lstStyle/>
          <a:p>
            <a:r>
              <a:rPr lang="en-US" altLang="zh-CN"/>
              <a:t>Schneider</a:t>
            </a:r>
            <a:r>
              <a:rPr lang="zh-CN" altLang="en-US"/>
              <a:t> </a:t>
            </a:r>
            <a:r>
              <a:rPr lang="en-US" altLang="zh-CN"/>
              <a:t>et al. FAIR. Sep 2019. </a:t>
            </a:r>
            <a:r>
              <a:rPr lang="en-US" altLang="zh-CN">
                <a:hlinkClick r:id="rId4"/>
              </a:rPr>
              <a:t>https://arxiv.org/pdf/1904.05862.pdf</a:t>
            </a:r>
            <a:r>
              <a:rPr lang="en-US" altLang="zh-CN"/>
              <a:t> </a:t>
            </a:r>
          </a:p>
        </p:txBody>
      </p:sp>
      <p:pic>
        <p:nvPicPr>
          <p:cNvPr id="8" name="Picture 7">
            <a:extLst>
              <a:ext uri="{FF2B5EF4-FFF2-40B4-BE49-F238E27FC236}">
                <a16:creationId xmlns:a16="http://schemas.microsoft.com/office/drawing/2014/main" id="{4A44B895-D54C-4BC0-A4C3-3B121A53889A}"/>
              </a:ext>
            </a:extLst>
          </p:cNvPr>
          <p:cNvPicPr>
            <a:picLocks noChangeAspect="1"/>
          </p:cNvPicPr>
          <p:nvPr/>
        </p:nvPicPr>
        <p:blipFill>
          <a:blip r:embed="rId5"/>
          <a:stretch>
            <a:fillRect/>
          </a:stretch>
        </p:blipFill>
        <p:spPr>
          <a:xfrm>
            <a:off x="5334000" y="647804"/>
            <a:ext cx="6286422" cy="776701"/>
          </a:xfrm>
          <a:prstGeom prst="rect">
            <a:avLst/>
          </a:prstGeom>
        </p:spPr>
      </p:pic>
    </p:spTree>
    <p:extLst>
      <p:ext uri="{BB962C8B-B14F-4D97-AF65-F5344CB8AC3E}">
        <p14:creationId xmlns:p14="http://schemas.microsoft.com/office/powerpoint/2010/main" val="3674864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32694" cy="369332"/>
          </a:xfrm>
          <a:prstGeom prst="rect">
            <a:avLst/>
          </a:prstGeom>
          <a:noFill/>
        </p:spPr>
        <p:txBody>
          <a:bodyPr wrap="none" rtlCol="0">
            <a:spAutoFit/>
          </a:bodyPr>
          <a:lstStyle/>
          <a:p>
            <a:r>
              <a:rPr lang="en-US" altLang="zh-CN"/>
              <a:t>Schneider</a:t>
            </a:r>
            <a:r>
              <a:rPr lang="zh-CN" altLang="en-US"/>
              <a:t> </a:t>
            </a:r>
            <a:r>
              <a:rPr lang="en-US" altLang="zh-CN"/>
              <a:t>et al. FAIR. Sep 2019. </a:t>
            </a:r>
            <a:r>
              <a:rPr lang="en-US" altLang="zh-CN">
                <a:hlinkClick r:id="rId3"/>
              </a:rPr>
              <a:t>https://arxiv.org/pdf/1904.05862.pdf</a:t>
            </a:r>
            <a:r>
              <a:rPr lang="en-US" altLang="zh-CN"/>
              <a:t> </a:t>
            </a:r>
          </a:p>
        </p:txBody>
      </p:sp>
      <p:pic>
        <p:nvPicPr>
          <p:cNvPr id="9" name="Picture 8">
            <a:extLst>
              <a:ext uri="{FF2B5EF4-FFF2-40B4-BE49-F238E27FC236}">
                <a16:creationId xmlns:a16="http://schemas.microsoft.com/office/drawing/2014/main" id="{E7BFAD79-801E-48D0-8CF4-B186AB6BC24B}"/>
              </a:ext>
            </a:extLst>
          </p:cNvPr>
          <p:cNvPicPr>
            <a:picLocks noChangeAspect="1"/>
          </p:cNvPicPr>
          <p:nvPr/>
        </p:nvPicPr>
        <p:blipFill>
          <a:blip r:embed="rId4"/>
          <a:stretch>
            <a:fillRect/>
          </a:stretch>
        </p:blipFill>
        <p:spPr>
          <a:xfrm>
            <a:off x="3157084" y="1502460"/>
            <a:ext cx="6243945" cy="4674503"/>
          </a:xfrm>
          <a:prstGeom prst="rect">
            <a:avLst/>
          </a:prstGeom>
        </p:spPr>
      </p:pic>
    </p:spTree>
    <p:extLst>
      <p:ext uri="{BB962C8B-B14F-4D97-AF65-F5344CB8AC3E}">
        <p14:creationId xmlns:p14="http://schemas.microsoft.com/office/powerpoint/2010/main" val="112157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9A2EA-3DE6-4603-8517-EFC2090AACCF}"/>
              </a:ext>
            </a:extLst>
          </p:cNvPr>
          <p:cNvSpPr>
            <a:spLocks noGrp="1"/>
          </p:cNvSpPr>
          <p:nvPr>
            <p:ph type="title"/>
          </p:nvPr>
        </p:nvSpPr>
        <p:spPr/>
        <p:txBody>
          <a:bodyPr/>
          <a:lstStyle/>
          <a:p>
            <a:r>
              <a:rPr lang="en-US" altLang="zh-CN"/>
              <a:t>Wav2vec</a:t>
            </a:r>
            <a:endParaRPr lang="zh-CN" altLang="en-US"/>
          </a:p>
        </p:txBody>
      </p:sp>
      <p:sp>
        <p:nvSpPr>
          <p:cNvPr id="5" name="TextBox 4">
            <a:extLst>
              <a:ext uri="{FF2B5EF4-FFF2-40B4-BE49-F238E27FC236}">
                <a16:creationId xmlns:a16="http://schemas.microsoft.com/office/drawing/2014/main" id="{8CB87BAF-BDF8-4A9B-A195-6A7CA2D2FFB8}"/>
              </a:ext>
            </a:extLst>
          </p:cNvPr>
          <p:cNvSpPr txBox="1"/>
          <p:nvPr/>
        </p:nvSpPr>
        <p:spPr>
          <a:xfrm>
            <a:off x="188488" y="6308209"/>
            <a:ext cx="7032694" cy="369332"/>
          </a:xfrm>
          <a:prstGeom prst="rect">
            <a:avLst/>
          </a:prstGeom>
          <a:noFill/>
        </p:spPr>
        <p:txBody>
          <a:bodyPr wrap="none" rtlCol="0">
            <a:spAutoFit/>
          </a:bodyPr>
          <a:lstStyle/>
          <a:p>
            <a:r>
              <a:rPr lang="en-US" altLang="zh-CN"/>
              <a:t>Schneider</a:t>
            </a:r>
            <a:r>
              <a:rPr lang="zh-CN" altLang="en-US"/>
              <a:t> </a:t>
            </a:r>
            <a:r>
              <a:rPr lang="en-US" altLang="zh-CN"/>
              <a:t>et al. FAIR. Sep 2019. </a:t>
            </a:r>
            <a:r>
              <a:rPr lang="en-US" altLang="zh-CN">
                <a:hlinkClick r:id="rId3"/>
              </a:rPr>
              <a:t>https://arxiv.org/pdf/1904.05862.pdf</a:t>
            </a:r>
            <a:r>
              <a:rPr lang="en-US" altLang="zh-CN"/>
              <a:t> </a:t>
            </a:r>
          </a:p>
        </p:txBody>
      </p:sp>
      <p:pic>
        <p:nvPicPr>
          <p:cNvPr id="11" name="Picture 10">
            <a:extLst>
              <a:ext uri="{FF2B5EF4-FFF2-40B4-BE49-F238E27FC236}">
                <a16:creationId xmlns:a16="http://schemas.microsoft.com/office/drawing/2014/main" id="{026BF062-EFD2-4423-BF91-F49AE6212A66}"/>
              </a:ext>
            </a:extLst>
          </p:cNvPr>
          <p:cNvPicPr>
            <a:picLocks noChangeAspect="1"/>
          </p:cNvPicPr>
          <p:nvPr/>
        </p:nvPicPr>
        <p:blipFill>
          <a:blip r:embed="rId4"/>
          <a:stretch>
            <a:fillRect/>
          </a:stretch>
        </p:blipFill>
        <p:spPr>
          <a:xfrm>
            <a:off x="1728178" y="2103709"/>
            <a:ext cx="8735644" cy="3791479"/>
          </a:xfrm>
          <a:prstGeom prst="rect">
            <a:avLst/>
          </a:prstGeom>
        </p:spPr>
      </p:pic>
    </p:spTree>
    <p:extLst>
      <p:ext uri="{BB962C8B-B14F-4D97-AF65-F5344CB8AC3E}">
        <p14:creationId xmlns:p14="http://schemas.microsoft.com/office/powerpoint/2010/main" val="1144130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30</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Wav2vec 2.0 et al. </vt:lpstr>
      <vt:lpstr>Acoustic Feature</vt:lpstr>
      <vt:lpstr>SSL</vt:lpstr>
      <vt:lpstr>Contrastive Predictive Coding (CPC)</vt:lpstr>
      <vt:lpstr>Contrastive Predictive Coding (CPC)</vt:lpstr>
      <vt:lpstr>Contrastive Predictive Coding (CPC)</vt:lpstr>
      <vt:lpstr>Wav2vec</vt:lpstr>
      <vt:lpstr>Wav2vec</vt:lpstr>
      <vt:lpstr>Wav2vec</vt:lpstr>
      <vt:lpstr>Vq-wav2vec</vt:lpstr>
      <vt:lpstr>Vq-wav2vec</vt:lpstr>
      <vt:lpstr>Vq-wav2vec</vt:lpstr>
      <vt:lpstr>Vq-wav2vec</vt:lpstr>
      <vt:lpstr>Vq-wav2vec</vt:lpstr>
      <vt:lpstr>Discrete BERT</vt:lpstr>
      <vt:lpstr>Discrete BERT</vt:lpstr>
      <vt:lpstr>Wav2vec 2.0</vt:lpstr>
      <vt:lpstr>Wav2vec 2.0</vt:lpstr>
      <vt:lpstr>Wav2vec 2.0</vt:lpstr>
      <vt:lpstr>wav2vec-U</vt:lpstr>
      <vt:lpstr>wav2vec-U</vt:lpstr>
      <vt:lpstr>wav2vec-U</vt:lpstr>
      <vt:lpstr>wav2vec-U</vt:lpstr>
      <vt:lpstr>wav2vec-U</vt:lpstr>
      <vt:lpstr>wav2vec-U</vt:lpstr>
      <vt:lpstr>Wav2vec 2.0 + Self-Training</vt:lpstr>
      <vt:lpstr>Wav2vec 2.0 + Conformer + NST</vt:lpstr>
      <vt:lpstr>Wav2vec 2.0 + Conformer (Non-Autoregressive)</vt:lpstr>
      <vt:lpstr>BigSSL</vt:lpstr>
      <vt:lpstr>w2v-BERT</vt:lpstr>
      <vt:lpstr>w2v-BERT</vt:lpstr>
      <vt:lpstr>Thanks</vt:lpstr>
      <vt:lpstr>Paper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Sanyuan Chen</dc:creator>
  <cp:revision>1</cp:revision>
  <dcterms:created xsi:type="dcterms:W3CDTF">2022-01-05T06:33:02Z</dcterms:created>
  <dcterms:modified xsi:type="dcterms:W3CDTF">2022-01-07T08:13:05Z</dcterms:modified>
</cp:coreProperties>
</file>